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9" r:id="rId10"/>
    <p:sldId id="266" r:id="rId11"/>
    <p:sldId id="265" r:id="rId12"/>
    <p:sldId id="267" r:id="rId13"/>
    <p:sldId id="268" r:id="rId14"/>
    <p:sldId id="273" r:id="rId15"/>
    <p:sldId id="270" r:id="rId16"/>
    <p:sldId id="274" r:id="rId17"/>
    <p:sldId id="275" r:id="rId18"/>
    <p:sldId id="276" r:id="rId19"/>
    <p:sldId id="282" r:id="rId20"/>
    <p:sldId id="277" r:id="rId21"/>
    <p:sldId id="279" r:id="rId22"/>
    <p:sldId id="278" r:id="rId23"/>
    <p:sldId id="280" r:id="rId24"/>
    <p:sldId id="281" r:id="rId25"/>
    <p:sldId id="283" r:id="rId26"/>
    <p:sldId id="284" r:id="rId27"/>
    <p:sldId id="285" r:id="rId28"/>
    <p:sldId id="286" r:id="rId29"/>
    <p:sldId id="289" r:id="rId30"/>
    <p:sldId id="28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80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ley Brown" userId="c7d62234183fd3ba" providerId="LiveId" clId="{50BCAACC-43BC-40FD-A612-DF0F7BEBC76C}"/>
    <pc:docChg chg="undo custSel addSld delSld modSld sldOrd">
      <pc:chgData name="Ansley Brown" userId="c7d62234183fd3ba" providerId="LiveId" clId="{50BCAACC-43BC-40FD-A612-DF0F7BEBC76C}" dt="2018-08-02T18:17:14.395" v="5046" actId="20577"/>
      <pc:docMkLst>
        <pc:docMk/>
      </pc:docMkLst>
      <pc:sldChg chg="modNotesTx">
        <pc:chgData name="Ansley Brown" userId="c7d62234183fd3ba" providerId="LiveId" clId="{50BCAACC-43BC-40FD-A612-DF0F7BEBC76C}" dt="2018-08-02T17:29:49.399" v="4814" actId="20577"/>
        <pc:sldMkLst>
          <pc:docMk/>
          <pc:sldMk cId="2108252569" sldId="256"/>
        </pc:sldMkLst>
      </pc:sldChg>
      <pc:sldChg chg="addSp modSp add mod setBg">
        <pc:chgData name="Ansley Brown" userId="c7d62234183fd3ba" providerId="LiveId" clId="{50BCAACC-43BC-40FD-A612-DF0F7BEBC76C}" dt="2018-07-26T20:14:54.841" v="3282" actId="20577"/>
        <pc:sldMkLst>
          <pc:docMk/>
          <pc:sldMk cId="1173881906" sldId="257"/>
        </pc:sldMkLst>
        <pc:spChg chg="mod">
          <ac:chgData name="Ansley Brown" userId="c7d62234183fd3ba" providerId="LiveId" clId="{50BCAACC-43BC-40FD-A612-DF0F7BEBC76C}" dt="2018-07-26T18:41:10.180" v="1198" actId="26606"/>
          <ac:spMkLst>
            <pc:docMk/>
            <pc:sldMk cId="1173881906" sldId="257"/>
            <ac:spMk id="2" creationId="{B020586B-9028-4925-AA4E-8936CC1FB72F}"/>
          </ac:spMkLst>
        </pc:spChg>
        <pc:spChg chg="mod">
          <ac:chgData name="Ansley Brown" userId="c7d62234183fd3ba" providerId="LiveId" clId="{50BCAACC-43BC-40FD-A612-DF0F7BEBC76C}" dt="2018-07-26T20:14:54.841" v="3282" actId="20577"/>
          <ac:spMkLst>
            <pc:docMk/>
            <pc:sldMk cId="1173881906" sldId="257"/>
            <ac:spMk id="3" creationId="{1DF4E2E9-0850-4258-A8B2-A819BF9C7FDF}"/>
          </ac:spMkLst>
        </pc:spChg>
        <pc:picChg chg="add">
          <ac:chgData name="Ansley Brown" userId="c7d62234183fd3ba" providerId="LiveId" clId="{50BCAACC-43BC-40FD-A612-DF0F7BEBC76C}" dt="2018-07-26T18:41:10.180" v="1198" actId="26606"/>
          <ac:picMkLst>
            <pc:docMk/>
            <pc:sldMk cId="1173881906" sldId="257"/>
            <ac:picMk id="7" creationId="{F2129E71-4578-43F9-AA0F-6F6BEC691A32}"/>
          </ac:picMkLst>
        </pc:picChg>
      </pc:sldChg>
      <pc:sldChg chg="addSp delSp modSp add mod setBg">
        <pc:chgData name="Ansley Brown" userId="c7d62234183fd3ba" providerId="LiveId" clId="{50BCAACC-43BC-40FD-A612-DF0F7BEBC76C}" dt="2018-07-26T18:49:58.328" v="1210" actId="11529"/>
        <pc:sldMkLst>
          <pc:docMk/>
          <pc:sldMk cId="2516225717" sldId="258"/>
        </pc:sldMkLst>
        <pc:spChg chg="mo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2" creationId="{067C1C75-92E6-465F-839B-466B14BCC825}"/>
          </ac:spMkLst>
        </pc:spChg>
        <pc:spChg chg="mod or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3" creationId="{49DDFC5B-DCBF-498D-BAF9-18F581FB5F33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9" creationId="{A7B18FC6-C676-4F46-9E37-531BC56543F6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13" creationId="{77709F32-2ED0-4F8B-99FF-940C3564042C}"/>
          </ac:spMkLst>
        </pc:spChg>
        <pc:spChg chg="add del">
          <ac:chgData name="Ansley Brown" userId="c7d62234183fd3ba" providerId="LiveId" clId="{50BCAACC-43BC-40FD-A612-DF0F7BEBC76C}" dt="2018-07-26T18:47:31.124" v="1201" actId="26606"/>
          <ac:spMkLst>
            <pc:docMk/>
            <pc:sldMk cId="2516225717" sldId="258"/>
            <ac:spMk id="15" creationId="{A0011678-560C-4E53-8B7C-6B14755E43E5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1" creationId="{C8A817CA-7284-4F19-8AD7-E193863CF331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3" creationId="{18D926CA-3C5E-45CB-89D8-452D7961790B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5" creationId="{5CD6F934-EA15-403D-95DE-78CE1E5C1963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77" creationId="{E63F6A7C-2580-49F1-B80E-06FFBF1715A1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1" creationId="{D75CCBDA-9FFE-4A1E-8A88-930A5CC880B8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3" creationId="{099AD8C7-6D93-4D51-B9D2-5EF4051BF91D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5" creationId="{848FF65C-5923-4969-8406-599A005B44B5}"/>
          </ac:spMkLst>
        </pc:spChg>
        <pc:spChg chg="add">
          <ac:chgData name="Ansley Brown" userId="c7d62234183fd3ba" providerId="LiveId" clId="{50BCAACC-43BC-40FD-A612-DF0F7BEBC76C}" dt="2018-07-26T18:49:18.446" v="1207" actId="26606"/>
          <ac:spMkLst>
            <pc:docMk/>
            <pc:sldMk cId="2516225717" sldId="258"/>
            <ac:spMk id="87" creationId="{31932AC5-600E-4F28-9666-7030C3BFAF1D}"/>
          </ac:spMkLst>
        </pc:spChg>
        <pc:picChg chg="add mod ord">
          <ac:chgData name="Ansley Brown" userId="c7d62234183fd3ba" providerId="LiveId" clId="{50BCAACC-43BC-40FD-A612-DF0F7BEBC76C}" dt="2018-07-26T18:49:51.553" v="1208" actId="27614"/>
          <ac:picMkLst>
            <pc:docMk/>
            <pc:sldMk cId="2516225717" sldId="258"/>
            <ac:picMk id="4" creationId="{C2ACB04D-70B4-416E-9D99-3AFF0AE42523}"/>
          </ac:picMkLst>
        </pc:picChg>
        <pc:picChg chg="add del mod">
          <ac:chgData name="Ansley Brown" userId="c7d62234183fd3ba" providerId="LiveId" clId="{50BCAACC-43BC-40FD-A612-DF0F7BEBC76C}" dt="2018-07-26T18:48:46.843" v="1204" actId="478"/>
          <ac:picMkLst>
            <pc:docMk/>
            <pc:sldMk cId="2516225717" sldId="258"/>
            <ac:picMk id="5" creationId="{785B91E1-1B7A-46BB-956F-7DC789C8E76B}"/>
          </ac:picMkLst>
        </pc:picChg>
        <pc:picChg chg="add mod">
          <ac:chgData name="Ansley Brown" userId="c7d62234183fd3ba" providerId="LiveId" clId="{50BCAACC-43BC-40FD-A612-DF0F7BEBC76C}" dt="2018-07-26T18:49:18.446" v="1207" actId="26606"/>
          <ac:picMkLst>
            <pc:docMk/>
            <pc:sldMk cId="2516225717" sldId="258"/>
            <ac:picMk id="1026" creationId="{13205FBB-9618-4E32-AF4A-7E410E0F66E2}"/>
          </ac:picMkLst>
        </pc:picChg>
        <pc:cxnChg chg="add del mod">
          <ac:chgData name="Ansley Brown" userId="c7d62234183fd3ba" providerId="LiveId" clId="{50BCAACC-43BC-40FD-A612-DF0F7BEBC76C}" dt="2018-07-26T18:49:58.328" v="1210" actId="11529"/>
          <ac:cxnSpMkLst>
            <pc:docMk/>
            <pc:sldMk cId="2516225717" sldId="258"/>
            <ac:cxnSpMk id="7" creationId="{6C11D4A0-8FC3-43A0-A2E5-EA079A51F028}"/>
          </ac:cxnSpMkLst>
        </pc:cxnChg>
        <pc:cxnChg chg="add del">
          <ac:chgData name="Ansley Brown" userId="c7d62234183fd3ba" providerId="LiveId" clId="{50BCAACC-43BC-40FD-A612-DF0F7BEBC76C}" dt="2018-07-26T18:47:31.124" v="1201" actId="26606"/>
          <ac:cxnSpMkLst>
            <pc:docMk/>
            <pc:sldMk cId="2516225717" sldId="258"/>
            <ac:cxnSpMk id="11" creationId="{122360E4-B476-49D8-80CF-B524F3FC0D17}"/>
          </ac:cxnSpMkLst>
        </pc:cxnChg>
        <pc:cxnChg chg="add">
          <ac:chgData name="Ansley Brown" userId="c7d62234183fd3ba" providerId="LiveId" clId="{50BCAACC-43BC-40FD-A612-DF0F7BEBC76C}" dt="2018-07-26T18:49:18.446" v="1207" actId="26606"/>
          <ac:cxnSpMkLst>
            <pc:docMk/>
            <pc:sldMk cId="2516225717" sldId="258"/>
            <ac:cxnSpMk id="79" creationId="{A3B21F7B-0267-456C-946E-EA7B4909B0BF}"/>
          </ac:cxnSpMkLst>
        </pc:cxnChg>
      </pc:sldChg>
      <pc:sldChg chg="addSp modSp add mod setBg">
        <pc:chgData name="Ansley Brown" userId="c7d62234183fd3ba" providerId="LiveId" clId="{50BCAACC-43BC-40FD-A612-DF0F7BEBC76C}" dt="2018-07-26T19:06:22.563" v="1988" actId="27636"/>
        <pc:sldMkLst>
          <pc:docMk/>
          <pc:sldMk cId="1323106901" sldId="259"/>
        </pc:sldMkLst>
        <pc:spChg chg="mod">
          <ac:chgData name="Ansley Brown" userId="c7d62234183fd3ba" providerId="LiveId" clId="{50BCAACC-43BC-40FD-A612-DF0F7BEBC76C}" dt="2018-07-26T19:05:39.195" v="1975" actId="26606"/>
          <ac:spMkLst>
            <pc:docMk/>
            <pc:sldMk cId="1323106901" sldId="259"/>
            <ac:spMk id="2" creationId="{EC067530-92CD-4951-B734-735240A3C9B3}"/>
          </ac:spMkLst>
        </pc:spChg>
        <pc:spChg chg="mod">
          <ac:chgData name="Ansley Brown" userId="c7d62234183fd3ba" providerId="LiveId" clId="{50BCAACC-43BC-40FD-A612-DF0F7BEBC76C}" dt="2018-07-26T19:06:22.563" v="1988" actId="27636"/>
          <ac:spMkLst>
            <pc:docMk/>
            <pc:sldMk cId="1323106901" sldId="259"/>
            <ac:spMk id="3" creationId="{80665E2A-1081-44A6-BE75-D2B3E600CD0A}"/>
          </ac:spMkLst>
        </pc:spChg>
        <pc:picChg chg="add">
          <ac:chgData name="Ansley Brown" userId="c7d62234183fd3ba" providerId="LiveId" clId="{50BCAACC-43BC-40FD-A612-DF0F7BEBC76C}" dt="2018-07-26T19:05:39.195" v="1975" actId="26606"/>
          <ac:picMkLst>
            <pc:docMk/>
            <pc:sldMk cId="1323106901" sldId="259"/>
            <ac:picMk id="7" creationId="{A6BE8CDF-3487-4457-A4AA-BDDA0BEB2A98}"/>
          </ac:picMkLst>
        </pc:picChg>
      </pc:sldChg>
      <pc:sldChg chg="addSp delSp modSp add mod setBg modNotesTx">
        <pc:chgData name="Ansley Brown" userId="c7d62234183fd3ba" providerId="LiveId" clId="{50BCAACC-43BC-40FD-A612-DF0F7BEBC76C}" dt="2018-08-02T17:30:08.412" v="4815" actId="20577"/>
        <pc:sldMkLst>
          <pc:docMk/>
          <pc:sldMk cId="849111563" sldId="260"/>
        </pc:sldMkLst>
        <pc:spChg chg="add del mod">
          <ac:chgData name="Ansley Brown" userId="c7d62234183fd3ba" providerId="LiveId" clId="{50BCAACC-43BC-40FD-A612-DF0F7BEBC76C}" dt="2018-07-26T19:14:54.161" v="1999" actId="478"/>
          <ac:spMkLst>
            <pc:docMk/>
            <pc:sldMk cId="849111563" sldId="260"/>
            <ac:spMk id="2" creationId="{BA6DD0FF-44DC-4385-8637-339DBBB56ADF}"/>
          </ac:spMkLst>
        </pc:spChg>
        <pc:spChg chg="del">
          <ac:chgData name="Ansley Brown" userId="c7d62234183fd3ba" providerId="LiveId" clId="{50BCAACC-43BC-40FD-A612-DF0F7BEBC76C}" dt="2018-07-26T19:08:40.336" v="1990" actId="1076"/>
          <ac:spMkLst>
            <pc:docMk/>
            <pc:sldMk cId="849111563" sldId="260"/>
            <ac:spMk id="3" creationId="{BEA357E9-5D44-4237-B220-EAB974149E5E}"/>
          </ac:spMkLst>
        </pc:spChg>
        <pc:spChg chg="add mo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5" creationId="{5286237C-45CD-4699-B16A-67863C2267F5}"/>
          </ac:spMkLst>
        </pc:spChg>
        <pc:spChg chg="add mod">
          <ac:chgData name="Ansley Brown" userId="c7d62234183fd3ba" providerId="LiveId" clId="{50BCAACC-43BC-40FD-A612-DF0F7BEBC76C}" dt="2018-07-26T19:31:12.011" v="2137" actId="1076"/>
          <ac:spMkLst>
            <pc:docMk/>
            <pc:sldMk cId="849111563" sldId="260"/>
            <ac:spMk id="6" creationId="{FB6BDC20-2B25-419B-8CC6-3277F06BDD15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9" creationId="{A9D068DB-E7E7-4102-9402-EAA049E13118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0" creationId="{A9D068DB-E7E7-4102-9402-EAA049E13118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1" creationId="{96C8906C-CCD9-4F71-B3DD-BC1331E1A9E8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2" creationId="{96C8906C-CCD9-4F71-B3DD-BC1331E1A9E8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5" creationId="{AE71F1F1-884B-489D-A40A-9F508C775C5B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6" creationId="{AE71F1F1-884B-489D-A40A-9F508C775C5B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7" creationId="{A1594514-7BDF-49FE-A56F-138659FCDCAD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18" creationId="{A1594514-7BDF-49FE-A56F-138659FCDCAD}"/>
          </ac:spMkLst>
        </pc:spChg>
        <pc:spChg chg="add del">
          <ac:chgData name="Ansley Brown" userId="c7d62234183fd3ba" providerId="LiveId" clId="{50BCAACC-43BC-40FD-A612-DF0F7BEBC76C}" dt="2018-07-26T19:09:30.043" v="1993" actId="26606"/>
          <ac:spMkLst>
            <pc:docMk/>
            <pc:sldMk cId="849111563" sldId="260"/>
            <ac:spMk id="19" creationId="{0505BD93-4733-414D-B71A-2276F622F790}"/>
          </ac:spMkLst>
        </pc:spChg>
        <pc:spChg chg="add">
          <ac:chgData name="Ansley Brown" userId="c7d62234183fd3ba" providerId="LiveId" clId="{50BCAACC-43BC-40FD-A612-DF0F7BEBC76C}" dt="2018-07-26T19:30:45.004" v="2117" actId="26606"/>
          <ac:spMkLst>
            <pc:docMk/>
            <pc:sldMk cId="849111563" sldId="260"/>
            <ac:spMk id="20" creationId="{0505BD93-4733-414D-B71A-2276F622F790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1" creationId="{4AD93E48-101C-49B1-90F1-3F431679BA45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2" creationId="{A9D068DB-E7E7-4102-9402-EAA049E13118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3" creationId="{96C8906C-CCD9-4F71-B3DD-BC1331E1A9E8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5" creationId="{D7730C1E-9F8B-4D0C-A8A2-BB5275723DC0}"/>
          </ac:spMkLst>
        </pc:spChg>
        <pc:spChg chg="add del">
          <ac:chgData name="Ansley Brown" userId="c7d62234183fd3ba" providerId="LiveId" clId="{50BCAACC-43BC-40FD-A612-DF0F7BEBC76C}" dt="2018-07-26T19:09:34.226" v="1995" actId="26606"/>
          <ac:spMkLst>
            <pc:docMk/>
            <pc:sldMk cId="849111563" sldId="260"/>
            <ac:spMk id="27" creationId="{495F48F9-D570-45CC-825D-5BBB79C52BDB}"/>
          </ac:spMkLst>
        </pc:spChg>
        <pc:picChg chg="add mod ord">
          <ac:chgData name="Ansley Brown" userId="c7d62234183fd3ba" providerId="LiveId" clId="{50BCAACC-43BC-40FD-A612-DF0F7BEBC76C}" dt="2018-07-26T19:30:58.359" v="2121" actId="27614"/>
          <ac:picMkLst>
            <pc:docMk/>
            <pc:sldMk cId="849111563" sldId="260"/>
            <ac:picMk id="4" creationId="{8A06699B-5D41-4B1D-92B4-5819EF9480E9}"/>
          </ac:picMkLst>
        </pc:picChg>
        <pc:cxnChg chg="add del">
          <ac:chgData name="Ansley Brown" userId="c7d62234183fd3ba" providerId="LiveId" clId="{50BCAACC-43BC-40FD-A612-DF0F7BEBC76C}" dt="2018-07-26T19:09:30.043" v="1993" actId="26606"/>
          <ac:cxnSpMkLst>
            <pc:docMk/>
            <pc:sldMk cId="849111563" sldId="260"/>
            <ac:cxnSpMk id="13" creationId="{CA0D6F13-628B-4FC4-AD48-A2B64677D017}"/>
          </ac:cxnSpMkLst>
        </pc:cxnChg>
        <pc:cxnChg chg="add">
          <ac:chgData name="Ansley Brown" userId="c7d62234183fd3ba" providerId="LiveId" clId="{50BCAACC-43BC-40FD-A612-DF0F7BEBC76C}" dt="2018-07-26T19:30:45.004" v="2117" actId="26606"/>
          <ac:cxnSpMkLst>
            <pc:docMk/>
            <pc:sldMk cId="849111563" sldId="260"/>
            <ac:cxnSpMk id="14" creationId="{CA0D6F13-628B-4FC4-AD48-A2B64677D017}"/>
          </ac:cxnSpMkLst>
        </pc:cxnChg>
        <pc:cxnChg chg="add del">
          <ac:chgData name="Ansley Brown" userId="c7d62234183fd3ba" providerId="LiveId" clId="{50BCAACC-43BC-40FD-A612-DF0F7BEBC76C}" dt="2018-07-26T19:09:34.226" v="1995" actId="26606"/>
          <ac:cxnSpMkLst>
            <pc:docMk/>
            <pc:sldMk cId="849111563" sldId="260"/>
            <ac:cxnSpMk id="24" creationId="{CA0D6F13-628B-4FC4-AD48-A2B64677D017}"/>
          </ac:cxnSpMkLst>
        </pc:cxnChg>
        <pc:cxnChg chg="add del">
          <ac:chgData name="Ansley Brown" userId="c7d62234183fd3ba" providerId="LiveId" clId="{50BCAACC-43BC-40FD-A612-DF0F7BEBC76C}" dt="2018-07-26T19:09:34.226" v="1995" actId="26606"/>
          <ac:cxnSpMkLst>
            <pc:docMk/>
            <pc:sldMk cId="849111563" sldId="260"/>
            <ac:cxnSpMk id="26" creationId="{6DE349CF-DE2F-4D85-839D-70911995EAF6}"/>
          </ac:cxnSpMkLst>
        </pc:cxnChg>
      </pc:sldChg>
      <pc:sldChg chg="addSp delSp modSp add modNotesTx">
        <pc:chgData name="Ansley Brown" userId="c7d62234183fd3ba" providerId="LiveId" clId="{50BCAACC-43BC-40FD-A612-DF0F7BEBC76C}" dt="2018-08-02T17:30:12.235" v="4816" actId="20577"/>
        <pc:sldMkLst>
          <pc:docMk/>
          <pc:sldMk cId="1748995146" sldId="262"/>
        </pc:sldMkLst>
        <pc:spChg chg="add del mod">
          <ac:chgData name="Ansley Brown" userId="c7d62234183fd3ba" providerId="LiveId" clId="{50BCAACC-43BC-40FD-A612-DF0F7BEBC76C}" dt="2018-07-26T19:40:51.786" v="2476" actId="478"/>
          <ac:spMkLst>
            <pc:docMk/>
            <pc:sldMk cId="1748995146" sldId="262"/>
            <ac:spMk id="3" creationId="{74D7B003-07E3-45C3-B43E-6EEBB2925A41}"/>
          </ac:spMkLst>
        </pc:spChg>
        <pc:spChg chg="mod">
          <ac:chgData name="Ansley Brown" userId="c7d62234183fd3ba" providerId="LiveId" clId="{50BCAACC-43BC-40FD-A612-DF0F7BEBC76C}" dt="2018-07-26T20:04:58.564" v="2825" actId="20577"/>
          <ac:spMkLst>
            <pc:docMk/>
            <pc:sldMk cId="1748995146" sldId="262"/>
            <ac:spMk id="5" creationId="{5286237C-45CD-4699-B16A-67863C2267F5}"/>
          </ac:spMkLst>
        </pc:spChg>
        <pc:spChg chg="del">
          <ac:chgData name="Ansley Brown" userId="c7d62234183fd3ba" providerId="LiveId" clId="{50BCAACC-43BC-40FD-A612-DF0F7BEBC76C}" dt="2018-07-26T19:41:26.857" v="2479" actId="478"/>
          <ac:spMkLst>
            <pc:docMk/>
            <pc:sldMk cId="1748995146" sldId="262"/>
            <ac:spMk id="6" creationId="{FB6BDC20-2B25-419B-8CC6-3277F06BDD15}"/>
          </ac:spMkLst>
        </pc:spChg>
        <pc:spChg chg="add del mod">
          <ac:chgData name="Ansley Brown" userId="c7d62234183fd3ba" providerId="LiveId" clId="{50BCAACC-43BC-40FD-A612-DF0F7BEBC76C}" dt="2018-07-26T19:43:10.930" v="2497" actId="478"/>
          <ac:spMkLst>
            <pc:docMk/>
            <pc:sldMk cId="1748995146" sldId="262"/>
            <ac:spMk id="13" creationId="{48AFBDF5-0520-442B-A841-02E95BC79DCD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1" creationId="{799223D0-C64E-4CFF-99F5-E49B637A86C9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2" creationId="{35A4DF82-AE84-4387-967A-CEBDECBC75B6}"/>
          </ac:spMkLst>
        </pc:spChg>
        <pc:spChg chg="add mod">
          <ac:chgData name="Ansley Brown" userId="c7d62234183fd3ba" providerId="LiveId" clId="{50BCAACC-43BC-40FD-A612-DF0F7BEBC76C}" dt="2018-07-26T20:03:00.080" v="2756" actId="1582"/>
          <ac:spMkLst>
            <pc:docMk/>
            <pc:sldMk cId="1748995146" sldId="262"/>
            <ac:spMk id="23" creationId="{A72836F0-02A7-417F-A292-44846D0DA0C3}"/>
          </ac:spMkLst>
        </pc:spChg>
        <pc:spChg chg="add mod">
          <ac:chgData name="Ansley Brown" userId="c7d62234183fd3ba" providerId="LiveId" clId="{50BCAACC-43BC-40FD-A612-DF0F7BEBC76C}" dt="2018-07-26T20:02:32.242" v="2752" actId="1076"/>
          <ac:spMkLst>
            <pc:docMk/>
            <pc:sldMk cId="1748995146" sldId="262"/>
            <ac:spMk id="29" creationId="{A3096186-8C28-42BF-9D16-D9694C484B35}"/>
          </ac:spMkLst>
        </pc:spChg>
        <pc:spChg chg="add mod">
          <ac:chgData name="Ansley Brown" userId="c7d62234183fd3ba" providerId="LiveId" clId="{50BCAACC-43BC-40FD-A612-DF0F7BEBC76C}" dt="2018-07-26T20:02:30.883" v="2751" actId="1076"/>
          <ac:spMkLst>
            <pc:docMk/>
            <pc:sldMk cId="1748995146" sldId="262"/>
            <ac:spMk id="30" creationId="{4D37565F-53CC-42AF-B5D5-C3B457D1EFA2}"/>
          </ac:spMkLst>
        </pc:spChg>
        <pc:spChg chg="add mod">
          <ac:chgData name="Ansley Brown" userId="c7d62234183fd3ba" providerId="LiveId" clId="{50BCAACC-43BC-40FD-A612-DF0F7BEBC76C}" dt="2018-07-26T20:02:35.227" v="2753" actId="1076"/>
          <ac:spMkLst>
            <pc:docMk/>
            <pc:sldMk cId="1748995146" sldId="262"/>
            <ac:spMk id="31" creationId="{0C6172EE-1ED3-43B8-8582-7C5D8C4585AD}"/>
          </ac:spMkLst>
        </pc:spChg>
        <pc:spChg chg="add mod">
          <ac:chgData name="Ansley Brown" userId="c7d62234183fd3ba" providerId="LiveId" clId="{50BCAACC-43BC-40FD-A612-DF0F7BEBC76C}" dt="2018-07-26T20:02:38.065" v="2754" actId="1076"/>
          <ac:spMkLst>
            <pc:docMk/>
            <pc:sldMk cId="1748995146" sldId="262"/>
            <ac:spMk id="32" creationId="{5CC08F3C-E440-4A32-9F65-104B17E80495}"/>
          </ac:spMkLst>
        </pc:spChg>
        <pc:spChg chg="add mod">
          <ac:chgData name="Ansley Brown" userId="c7d62234183fd3ba" providerId="LiveId" clId="{50BCAACC-43BC-40FD-A612-DF0F7BEBC76C}" dt="2018-07-26T20:02:39.592" v="2755" actId="1076"/>
          <ac:spMkLst>
            <pc:docMk/>
            <pc:sldMk cId="1748995146" sldId="262"/>
            <ac:spMk id="33" creationId="{DBD48D2C-D8E1-499E-8605-71603CC65FD4}"/>
          </ac:spMkLst>
        </pc:spChg>
        <pc:spChg chg="add mod">
          <ac:chgData name="Ansley Brown" userId="c7d62234183fd3ba" providerId="LiveId" clId="{50BCAACC-43BC-40FD-A612-DF0F7BEBC76C}" dt="2018-07-26T19:57:17.923" v="2640" actId="1582"/>
          <ac:spMkLst>
            <pc:docMk/>
            <pc:sldMk cId="1748995146" sldId="262"/>
            <ac:spMk id="34" creationId="{18B97C25-8FD3-4112-99CB-BA2B13C33D57}"/>
          </ac:spMkLst>
        </pc:spChg>
        <pc:spChg chg="add mod">
          <ac:chgData name="Ansley Brown" userId="c7d62234183fd3ba" providerId="LiveId" clId="{50BCAACC-43BC-40FD-A612-DF0F7BEBC76C}" dt="2018-07-26T19:57:48" v="2667" actId="208"/>
          <ac:spMkLst>
            <pc:docMk/>
            <pc:sldMk cId="1748995146" sldId="262"/>
            <ac:spMk id="35" creationId="{26A37582-E454-4688-9673-01AE1AB916A2}"/>
          </ac:spMkLst>
        </pc:spChg>
        <pc:spChg chg="add mod">
          <ac:chgData name="Ansley Brown" userId="c7d62234183fd3ba" providerId="LiveId" clId="{50BCAACC-43BC-40FD-A612-DF0F7BEBC76C}" dt="2018-07-26T19:58:15.009" v="2692" actId="208"/>
          <ac:spMkLst>
            <pc:docMk/>
            <pc:sldMk cId="1748995146" sldId="262"/>
            <ac:spMk id="36" creationId="{F97EB92B-7625-4522-8CA9-E573429E4394}"/>
          </ac:spMkLst>
        </pc:spChg>
        <pc:spChg chg="add mod">
          <ac:chgData name="Ansley Brown" userId="c7d62234183fd3ba" providerId="LiveId" clId="{50BCAACC-43BC-40FD-A612-DF0F7BEBC76C}" dt="2018-07-26T19:59:55.852" v="2705" actId="122"/>
          <ac:spMkLst>
            <pc:docMk/>
            <pc:sldMk cId="1748995146" sldId="262"/>
            <ac:spMk id="38" creationId="{DFA13DA9-5C33-443F-9D9E-6A9FBCA8655E}"/>
          </ac:spMkLst>
        </pc:spChg>
        <pc:spChg chg="add mod">
          <ac:chgData name="Ansley Brown" userId="c7d62234183fd3ba" providerId="LiveId" clId="{50BCAACC-43BC-40FD-A612-DF0F7BEBC76C}" dt="2018-07-26T20:00:43.997" v="2716" actId="1076"/>
          <ac:spMkLst>
            <pc:docMk/>
            <pc:sldMk cId="1748995146" sldId="262"/>
            <ac:spMk id="39" creationId="{BBABBBBF-BEE4-429F-92FB-FCC105C5A046}"/>
          </ac:spMkLst>
        </pc:spChg>
        <pc:spChg chg="add mod">
          <ac:chgData name="Ansley Brown" userId="c7d62234183fd3ba" providerId="LiveId" clId="{50BCAACC-43BC-40FD-A612-DF0F7BEBC76C}" dt="2018-07-26T20:01:11.035" v="2740" actId="1076"/>
          <ac:spMkLst>
            <pc:docMk/>
            <pc:sldMk cId="1748995146" sldId="262"/>
            <ac:spMk id="40" creationId="{B43A94AE-75D3-4B63-A1AA-55718A55CEF5}"/>
          </ac:spMkLst>
        </pc:spChg>
        <pc:spChg chg="add mod">
          <ac:chgData name="Ansley Brown" userId="c7d62234183fd3ba" providerId="LiveId" clId="{50BCAACC-43BC-40FD-A612-DF0F7BEBC76C}" dt="2018-07-26T20:01:41.541" v="2745" actId="14100"/>
          <ac:spMkLst>
            <pc:docMk/>
            <pc:sldMk cId="1748995146" sldId="262"/>
            <ac:spMk id="41" creationId="{1A41AAC6-B638-4A52-B246-2D1165BEACC5}"/>
          </ac:spMkLst>
        </pc:spChg>
        <pc:grpChg chg="add mod">
          <ac:chgData name="Ansley Brown" userId="c7d62234183fd3ba" providerId="LiveId" clId="{50BCAACC-43BC-40FD-A612-DF0F7BEBC76C}" dt="2018-07-26T19:59:28.163" v="2697" actId="164"/>
          <ac:grpSpMkLst>
            <pc:docMk/>
            <pc:sldMk cId="1748995146" sldId="262"/>
            <ac:grpSpMk id="11" creationId="{60E5F081-9C10-44ED-9EFB-FFA118AAE19B}"/>
          </ac:grpSpMkLst>
        </pc:grpChg>
        <pc:grpChg chg="add mod">
          <ac:chgData name="Ansley Brown" userId="c7d62234183fd3ba" providerId="LiveId" clId="{50BCAACC-43BC-40FD-A612-DF0F7BEBC76C}" dt="2018-07-26T19:59:34.815" v="2698" actId="14100"/>
          <ac:grpSpMkLst>
            <pc:docMk/>
            <pc:sldMk cId="1748995146" sldId="262"/>
            <ac:grpSpMk id="37" creationId="{D2123CA3-BAED-4837-A4AF-1546879B0B79}"/>
          </ac:grpSpMkLst>
        </pc:grpChg>
        <pc:picChg chg="del">
          <ac:chgData name="Ansley Brown" userId="c7d62234183fd3ba" providerId="LiveId" clId="{50BCAACC-43BC-40FD-A612-DF0F7BEBC76C}" dt="2018-07-26T19:40:48.284" v="2475" actId="478"/>
          <ac:picMkLst>
            <pc:docMk/>
            <pc:sldMk cId="1748995146" sldId="262"/>
            <ac:picMk id="4" creationId="{8A06699B-5D41-4B1D-92B4-5819EF9480E9}"/>
          </ac:picMkLst>
        </pc:picChg>
        <pc:cxnChg chg="add mod">
          <ac:chgData name="Ansley Brown" userId="c7d62234183fd3ba" providerId="LiveId" clId="{50BCAACC-43BC-40FD-A612-DF0F7BEBC76C}" dt="2018-07-26T19:46:26.222" v="2527" actId="14100"/>
          <ac:cxnSpMkLst>
            <pc:docMk/>
            <pc:sldMk cId="1748995146" sldId="262"/>
            <ac:cxnSpMk id="8" creationId="{65A456D8-A8D7-456E-B6E2-B12390634C05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5" creationId="{B2AB3B40-EBD8-49AB-B35E-67A01287EEEB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7" creationId="{F03793E7-D08C-47B1-9786-91B87766E9C6}"/>
          </ac:cxnSpMkLst>
        </pc:cxnChg>
        <pc:cxnChg chg="add mod">
          <ac:chgData name="Ansley Brown" userId="c7d62234183fd3ba" providerId="LiveId" clId="{50BCAACC-43BC-40FD-A612-DF0F7BEBC76C}" dt="2018-07-26T19:45:36.940" v="2519" actId="208"/>
          <ac:cxnSpMkLst>
            <pc:docMk/>
            <pc:sldMk cId="1748995146" sldId="262"/>
            <ac:cxnSpMk id="19" creationId="{2C8837D0-8E7A-4F4B-94C1-AD1B4913C19E}"/>
          </ac:cxnSpMkLst>
        </pc:cxnChg>
        <pc:cxnChg chg="add del mod">
          <ac:chgData name="Ansley Brown" userId="c7d62234183fd3ba" providerId="LiveId" clId="{50BCAACC-43BC-40FD-A612-DF0F7BEBC76C}" dt="2018-07-26T19:47:04.575" v="2530" actId="478"/>
          <ac:cxnSpMkLst>
            <pc:docMk/>
            <pc:sldMk cId="1748995146" sldId="262"/>
            <ac:cxnSpMk id="26" creationId="{5A3DA192-7FF8-492A-ACE7-32C44942C2BE}"/>
          </ac:cxnSpMkLst>
        </pc:cxnChg>
        <pc:cxnChg chg="add mod">
          <ac:chgData name="Ansley Brown" userId="c7d62234183fd3ba" providerId="LiveId" clId="{50BCAACC-43BC-40FD-A612-DF0F7BEBC76C}" dt="2018-07-26T19:59:28.163" v="2697" actId="164"/>
          <ac:cxnSpMkLst>
            <pc:docMk/>
            <pc:sldMk cId="1748995146" sldId="262"/>
            <ac:cxnSpMk id="27" creationId="{B5B800CE-0B96-4DBE-987B-6CA1F2845823}"/>
          </ac:cxnSpMkLst>
        </pc:cxnChg>
        <pc:cxnChg chg="add mod">
          <ac:chgData name="Ansley Brown" userId="c7d62234183fd3ba" providerId="LiveId" clId="{50BCAACC-43BC-40FD-A612-DF0F7BEBC76C}" dt="2018-07-26T19:59:28.163" v="2697" actId="164"/>
          <ac:cxnSpMkLst>
            <pc:docMk/>
            <pc:sldMk cId="1748995146" sldId="262"/>
            <ac:cxnSpMk id="28" creationId="{9CBA6A4D-1EF2-49C5-BB98-58329172C1BC}"/>
          </ac:cxnSpMkLst>
        </pc:cxnChg>
      </pc:sldChg>
      <pc:sldChg chg="addSp delSp modSp add mod setBg">
        <pc:chgData name="Ansley Brown" userId="c7d62234183fd3ba" providerId="LiveId" clId="{50BCAACC-43BC-40FD-A612-DF0F7BEBC76C}" dt="2018-07-26T20:13:47.811" v="3280" actId="20577"/>
        <pc:sldMkLst>
          <pc:docMk/>
          <pc:sldMk cId="2703111327" sldId="263"/>
        </pc:sldMkLst>
        <pc:spChg chg="mo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" creationId="{CDB47A71-6283-4162-9350-6BD39CD62D13}"/>
          </ac:spMkLst>
        </pc:spChg>
        <pc:spChg chg="mod ord">
          <ac:chgData name="Ansley Brown" userId="c7d62234183fd3ba" providerId="LiveId" clId="{50BCAACC-43BC-40FD-A612-DF0F7BEBC76C}" dt="2018-07-26T20:13:47.811" v="3280" actId="20577"/>
          <ac:spMkLst>
            <pc:docMk/>
            <pc:sldMk cId="2703111327" sldId="263"/>
            <ac:spMk id="3" creationId="{E3863753-F4EC-47C7-8C91-71E12A5C4EC9}"/>
          </ac:spMkLst>
        </pc:spChg>
        <pc:spChg chg="add del mod">
          <ac:chgData name="Ansley Brown" userId="c7d62234183fd3ba" providerId="LiveId" clId="{50BCAACC-43BC-40FD-A612-DF0F7BEBC76C}" dt="2018-07-26T20:10:19.872" v="3185" actId="478"/>
          <ac:spMkLst>
            <pc:docMk/>
            <pc:sldMk cId="2703111327" sldId="263"/>
            <ac:spMk id="5" creationId="{415EB870-6064-4377-AC19-145E970C440C}"/>
          </ac:spMkLst>
        </pc:spChg>
        <pc:spChg chg="add del mod">
          <ac:chgData name="Ansley Brown" userId="c7d62234183fd3ba" providerId="LiveId" clId="{50BCAACC-43BC-40FD-A612-DF0F7BEBC76C}" dt="2018-07-26T20:12:07.837" v="3193" actId="20577"/>
          <ac:spMkLst>
            <pc:docMk/>
            <pc:sldMk cId="2703111327" sldId="263"/>
            <ac:spMk id="6" creationId="{25B073F0-2202-4199-8EAD-0F474037C48F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9" creationId="{4B019A08-55AD-4038-B865-37DA596B8CE3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13" creationId="{1627C7B9-FD35-4E35-B741-E4A9A5F416ED}"/>
          </ac:spMkLst>
        </pc:spChg>
        <pc:spChg chg="add del">
          <ac:chgData name="Ansley Brown" userId="c7d62234183fd3ba" providerId="LiveId" clId="{50BCAACC-43BC-40FD-A612-DF0F7BEBC76C}" dt="2018-07-26T20:09:35.051" v="3178" actId="26606"/>
          <ac:spMkLst>
            <pc:docMk/>
            <pc:sldMk cId="2703111327" sldId="263"/>
            <ac:spMk id="15" creationId="{476B7131-2035-43F9-84E8-2B4749D333B9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7" creationId="{35A52B12-0826-4A26-ABA2-386F7211134E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8" creationId="{3DD0DA68-F652-496F-B8B5-9A66255CA0CA}"/>
          </ac:spMkLst>
        </pc:spChg>
        <pc:spChg chg="add del">
          <ac:chgData name="Ansley Brown" userId="c7d62234183fd3ba" providerId="LiveId" clId="{50BCAACC-43BC-40FD-A612-DF0F7BEBC76C}" dt="2018-07-26T20:09:39.478" v="3180" actId="26606"/>
          <ac:spMkLst>
            <pc:docMk/>
            <pc:sldMk cId="2703111327" sldId="263"/>
            <ac:spMk id="19" creationId="{DDF50AF6-4E23-4BD9-92C7-45A3E16E4120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1" creationId="{ED008ECC-51D4-4E47-80DF-1D22FBBC5061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3" creationId="{3EEBA64A-08C9-4EE7-A7DD-C4309E5753BA}"/>
          </ac:spMkLst>
        </pc:spChg>
        <pc:spChg chg="add del">
          <ac:chgData name="Ansley Brown" userId="c7d62234183fd3ba" providerId="LiveId" clId="{50BCAACC-43BC-40FD-A612-DF0F7BEBC76C}" dt="2018-07-26T20:09:45.677" v="3182" actId="26606"/>
          <ac:spMkLst>
            <pc:docMk/>
            <pc:sldMk cId="2703111327" sldId="263"/>
            <ac:spMk id="24" creationId="{0DA644F7-E61C-4BDD-9510-112510F64F97}"/>
          </ac:spMkLst>
        </pc:spChg>
        <pc:spChg chg="add mod">
          <ac:chgData name="Ansley Brown" userId="c7d62234183fd3ba" providerId="LiveId" clId="{50BCAACC-43BC-40FD-A612-DF0F7BEBC76C}" dt="2018-07-26T20:12:55.122" v="3216" actId="20577"/>
          <ac:spMkLst>
            <pc:docMk/>
            <pc:sldMk cId="2703111327" sldId="263"/>
            <ac:spMk id="25" creationId="{D59E9398-A510-4861-82E3-43A76C837BFB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6" creationId="{4B019A08-55AD-4038-B865-37DA596B8CE3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8" creationId="{1627C7B9-FD35-4E35-B741-E4A9A5F416ED}"/>
          </ac:spMkLst>
        </pc:spChg>
        <pc:spChg chg="add">
          <ac:chgData name="Ansley Brown" userId="c7d62234183fd3ba" providerId="LiveId" clId="{50BCAACC-43BC-40FD-A612-DF0F7BEBC76C}" dt="2018-07-26T20:09:45.677" v="3183" actId="26606"/>
          <ac:spMkLst>
            <pc:docMk/>
            <pc:sldMk cId="2703111327" sldId="263"/>
            <ac:spMk id="29" creationId="{476B7131-2035-43F9-84E8-2B4749D333B9}"/>
          </ac:spMkLst>
        </pc:spChg>
        <pc:picChg chg="add mod">
          <ac:chgData name="Ansley Brown" userId="c7d62234183fd3ba" providerId="LiveId" clId="{50BCAACC-43BC-40FD-A612-DF0F7BEBC76C}" dt="2018-07-26T20:11:46.319" v="3191" actId="1076"/>
          <ac:picMkLst>
            <pc:docMk/>
            <pc:sldMk cId="2703111327" sldId="263"/>
            <ac:picMk id="4" creationId="{16188DB6-C3D2-4214-9415-93B609AB562B}"/>
          </ac:picMkLst>
        </pc:picChg>
        <pc:cxnChg chg="add del">
          <ac:chgData name="Ansley Brown" userId="c7d62234183fd3ba" providerId="LiveId" clId="{50BCAACC-43BC-40FD-A612-DF0F7BEBC76C}" dt="2018-07-26T20:09:35.051" v="3178" actId="26606"/>
          <ac:cxnSpMkLst>
            <pc:docMk/>
            <pc:sldMk cId="2703111327" sldId="263"/>
            <ac:cxnSpMk id="11" creationId="{2BA067F2-7FAF-4758-9BC4-F7C88ED9044B}"/>
          </ac:cxnSpMkLst>
        </pc:cxnChg>
        <pc:cxnChg chg="add del">
          <ac:chgData name="Ansley Brown" userId="c7d62234183fd3ba" providerId="LiveId" clId="{50BCAACC-43BC-40FD-A612-DF0F7BEBC76C}" dt="2018-07-26T20:09:45.677" v="3182" actId="26606"/>
          <ac:cxnSpMkLst>
            <pc:docMk/>
            <pc:sldMk cId="2703111327" sldId="263"/>
            <ac:cxnSpMk id="22" creationId="{0EF352D9-7BCC-436E-8520-E9D0BAAA1833}"/>
          </ac:cxnSpMkLst>
        </pc:cxnChg>
        <pc:cxnChg chg="add">
          <ac:chgData name="Ansley Brown" userId="c7d62234183fd3ba" providerId="LiveId" clId="{50BCAACC-43BC-40FD-A612-DF0F7BEBC76C}" dt="2018-07-26T20:09:45.677" v="3183" actId="26606"/>
          <ac:cxnSpMkLst>
            <pc:docMk/>
            <pc:sldMk cId="2703111327" sldId="263"/>
            <ac:cxnSpMk id="27" creationId="{2BA067F2-7FAF-4758-9BC4-F7C88ED9044B}"/>
          </ac:cxnSpMkLst>
        </pc:cxnChg>
      </pc:sldChg>
      <pc:sldChg chg="addSp delSp modSp add">
        <pc:chgData name="Ansley Brown" userId="c7d62234183fd3ba" providerId="LiveId" clId="{50BCAACC-43BC-40FD-A612-DF0F7BEBC76C}" dt="2018-07-26T20:42:54.148" v="3821" actId="208"/>
        <pc:sldMkLst>
          <pc:docMk/>
          <pc:sldMk cId="75042554" sldId="264"/>
        </pc:sldMkLst>
        <pc:spChg chg="mod">
          <ac:chgData name="Ansley Brown" userId="c7d62234183fd3ba" providerId="LiveId" clId="{50BCAACC-43BC-40FD-A612-DF0F7BEBC76C}" dt="2018-07-26T20:17:57.089" v="3328" actId="20577"/>
          <ac:spMkLst>
            <pc:docMk/>
            <pc:sldMk cId="75042554" sldId="264"/>
            <ac:spMk id="2" creationId="{D43EF4F4-C753-4C7C-BA41-318563C9C639}"/>
          </ac:spMkLst>
        </pc:spChg>
        <pc:spChg chg="add del mod">
          <ac:chgData name="Ansley Brown" userId="c7d62234183fd3ba" providerId="LiveId" clId="{50BCAACC-43BC-40FD-A612-DF0F7BEBC76C}" dt="2018-07-26T20:42:45.226" v="3820" actId="27636"/>
          <ac:spMkLst>
            <pc:docMk/>
            <pc:sldMk cId="75042554" sldId="264"/>
            <ac:spMk id="3" creationId="{9AC1946B-1461-4253-8967-7ACB80727A10}"/>
          </ac:spMkLst>
        </pc:spChg>
        <pc:spChg chg="add mod">
          <ac:chgData name="Ansley Brown" userId="c7d62234183fd3ba" providerId="LiveId" clId="{50BCAACC-43BC-40FD-A612-DF0F7BEBC76C}" dt="2018-07-26T20:42:54.148" v="3821" actId="208"/>
          <ac:spMkLst>
            <pc:docMk/>
            <pc:sldMk cId="75042554" sldId="264"/>
            <ac:spMk id="4" creationId="{9211C3E3-058F-4BF7-955D-7A2807C6936A}"/>
          </ac:spMkLst>
        </pc:spChg>
      </pc:sldChg>
      <pc:sldChg chg="addSp delSp modSp add">
        <pc:chgData name="Ansley Brown" userId="c7d62234183fd3ba" providerId="LiveId" clId="{50BCAACC-43BC-40FD-A612-DF0F7BEBC76C}" dt="2018-07-26T21:29:42.033" v="4359" actId="20577"/>
        <pc:sldMkLst>
          <pc:docMk/>
          <pc:sldMk cId="973141685" sldId="265"/>
        </pc:sldMkLst>
        <pc:spChg chg="mod">
          <ac:chgData name="Ansley Brown" userId="c7d62234183fd3ba" providerId="LiveId" clId="{50BCAACC-43BC-40FD-A612-DF0F7BEBC76C}" dt="2018-07-26T21:29:42.033" v="4359" actId="20577"/>
          <ac:spMkLst>
            <pc:docMk/>
            <pc:sldMk cId="973141685" sldId="265"/>
            <ac:spMk id="2" creationId="{E78F681A-E4C5-43EB-ADBD-3BEB4FA854F7}"/>
          </ac:spMkLst>
        </pc:spChg>
        <pc:spChg chg="del">
          <ac:chgData name="Ansley Brown" userId="c7d62234183fd3ba" providerId="LiveId" clId="{50BCAACC-43BC-40FD-A612-DF0F7BEBC76C}" dt="2018-07-26T21:16:24.620" v="4144" actId="478"/>
          <ac:spMkLst>
            <pc:docMk/>
            <pc:sldMk cId="973141685" sldId="265"/>
            <ac:spMk id="3" creationId="{0E7C9E9A-8E5A-4DE1-8D09-94BABE936866}"/>
          </ac:spMkLst>
        </pc:spChg>
        <pc:spChg chg="add mod">
          <ac:chgData name="Ansley Brown" userId="c7d62234183fd3ba" providerId="LiveId" clId="{50BCAACC-43BC-40FD-A612-DF0F7BEBC76C}" dt="2018-07-26T21:19:37.768" v="4184" actId="164"/>
          <ac:spMkLst>
            <pc:docMk/>
            <pc:sldMk cId="973141685" sldId="265"/>
            <ac:spMk id="4" creationId="{6DB4FC59-624B-4299-8454-D9456445DC0F}"/>
          </ac:spMkLst>
        </pc:spChg>
        <pc:spChg chg="add mod">
          <ac:chgData name="Ansley Brown" userId="c7d62234183fd3ba" providerId="LiveId" clId="{50BCAACC-43BC-40FD-A612-DF0F7BEBC76C}" dt="2018-07-26T21:28:11.223" v="4310" actId="20577"/>
          <ac:spMkLst>
            <pc:docMk/>
            <pc:sldMk cId="973141685" sldId="265"/>
            <ac:spMk id="5" creationId="{2BB7A03D-9A7D-4FC5-831E-B06DC8A21565}"/>
          </ac:spMkLst>
        </pc:spChg>
        <pc:spChg chg="add mod">
          <ac:chgData name="Ansley Brown" userId="c7d62234183fd3ba" providerId="LiveId" clId="{50BCAACC-43BC-40FD-A612-DF0F7BEBC76C}" dt="2018-07-26T21:28:16.172" v="4311" actId="20577"/>
          <ac:spMkLst>
            <pc:docMk/>
            <pc:sldMk cId="973141685" sldId="265"/>
            <ac:spMk id="6" creationId="{D824B4BF-E821-4C0F-B66E-B0C3EF2DD4D6}"/>
          </ac:spMkLst>
        </pc:spChg>
        <pc:spChg chg="add mod">
          <ac:chgData name="Ansley Brown" userId="c7d62234183fd3ba" providerId="LiveId" clId="{50BCAACC-43BC-40FD-A612-DF0F7BEBC76C}" dt="2018-07-26T21:19:37.768" v="4184" actId="164"/>
          <ac:spMkLst>
            <pc:docMk/>
            <pc:sldMk cId="973141685" sldId="265"/>
            <ac:spMk id="9" creationId="{305F7562-B2C3-4732-90A7-FB232C99B676}"/>
          </ac:spMkLst>
        </pc:spChg>
        <pc:spChg chg="add mod">
          <ac:chgData name="Ansley Brown" userId="c7d62234183fd3ba" providerId="LiveId" clId="{50BCAACC-43BC-40FD-A612-DF0F7BEBC76C}" dt="2018-07-26T21:21:13.033" v="4210" actId="1076"/>
          <ac:spMkLst>
            <pc:docMk/>
            <pc:sldMk cId="973141685" sldId="265"/>
            <ac:spMk id="18" creationId="{FB08F277-8821-4FDD-BB67-D5AE842496AB}"/>
          </ac:spMkLst>
        </pc:spChg>
        <pc:spChg chg="add mod">
          <ac:chgData name="Ansley Brown" userId="c7d62234183fd3ba" providerId="LiveId" clId="{50BCAACC-43BC-40FD-A612-DF0F7BEBC76C}" dt="2018-07-26T21:21:36.628" v="4219" actId="14100"/>
          <ac:spMkLst>
            <pc:docMk/>
            <pc:sldMk cId="973141685" sldId="265"/>
            <ac:spMk id="19" creationId="{C21DE894-3647-4036-A238-C7EF8AE6BD17}"/>
          </ac:spMkLst>
        </pc:spChg>
        <pc:spChg chg="add mod ord">
          <ac:chgData name="Ansley Brown" userId="c7d62234183fd3ba" providerId="LiveId" clId="{50BCAACC-43BC-40FD-A612-DF0F7BEBC76C}" dt="2018-07-26T21:27:30.645" v="4301" actId="207"/>
          <ac:spMkLst>
            <pc:docMk/>
            <pc:sldMk cId="973141685" sldId="265"/>
            <ac:spMk id="30" creationId="{B815BBD6-82F6-4BCE-AAEB-758EBB152989}"/>
          </ac:spMkLst>
        </pc:spChg>
        <pc:spChg chg="add mod">
          <ac:chgData name="Ansley Brown" userId="c7d62234183fd3ba" providerId="LiveId" clId="{50BCAACC-43BC-40FD-A612-DF0F7BEBC76C}" dt="2018-07-26T21:24:47.173" v="4267" actId="1076"/>
          <ac:spMkLst>
            <pc:docMk/>
            <pc:sldMk cId="973141685" sldId="265"/>
            <ac:spMk id="31" creationId="{B4729AC8-5E69-47D5-B7BF-4A7461FE24BF}"/>
          </ac:spMkLst>
        </pc:spChg>
        <pc:spChg chg="add mod">
          <ac:chgData name="Ansley Brown" userId="c7d62234183fd3ba" providerId="LiveId" clId="{50BCAACC-43BC-40FD-A612-DF0F7BEBC76C}" dt="2018-07-26T21:27:34.558" v="4302" actId="207"/>
          <ac:spMkLst>
            <pc:docMk/>
            <pc:sldMk cId="973141685" sldId="265"/>
            <ac:spMk id="40" creationId="{DC08BAB6-9EC4-4536-9D6C-B66641EC16A8}"/>
          </ac:spMkLst>
        </pc:spChg>
        <pc:spChg chg="add mod">
          <ac:chgData name="Ansley Brown" userId="c7d62234183fd3ba" providerId="LiveId" clId="{50BCAACC-43BC-40FD-A612-DF0F7BEBC76C}" dt="2018-07-26T21:27:34.558" v="4302" actId="207"/>
          <ac:spMkLst>
            <pc:docMk/>
            <pc:sldMk cId="973141685" sldId="265"/>
            <ac:spMk id="42" creationId="{75895C90-3922-4C4E-98EE-009EE9F528FA}"/>
          </ac:spMkLst>
        </pc:spChg>
        <pc:grpChg chg="add mod">
          <ac:chgData name="Ansley Brown" userId="c7d62234183fd3ba" providerId="LiveId" clId="{50BCAACC-43BC-40FD-A612-DF0F7BEBC76C}" dt="2018-07-26T21:19:42.262" v="4185" actId="1076"/>
          <ac:grpSpMkLst>
            <pc:docMk/>
            <pc:sldMk cId="973141685" sldId="265"/>
            <ac:grpSpMk id="10" creationId="{55196EAD-373F-4A70-9972-9E29B21FE9C3}"/>
          </ac:grpSpMkLst>
        </pc:grpChg>
        <pc:cxnChg chg="add mod ord">
          <ac:chgData name="Ansley Brown" userId="c7d62234183fd3ba" providerId="LiveId" clId="{50BCAACC-43BC-40FD-A612-DF0F7BEBC76C}" dt="2018-07-26T21:19:37.768" v="4184" actId="164"/>
          <ac:cxnSpMkLst>
            <pc:docMk/>
            <pc:sldMk cId="973141685" sldId="265"/>
            <ac:cxnSpMk id="8" creationId="{9118F61E-2ACD-409E-9640-2B251C59BF1A}"/>
          </ac:cxnSpMkLst>
        </pc:cxnChg>
        <pc:cxnChg chg="add mod">
          <ac:chgData name="Ansley Brown" userId="c7d62234183fd3ba" providerId="LiveId" clId="{50BCAACC-43BC-40FD-A612-DF0F7BEBC76C}" dt="2018-07-26T21:20:43.694" v="4197" actId="1076"/>
          <ac:cxnSpMkLst>
            <pc:docMk/>
            <pc:sldMk cId="973141685" sldId="265"/>
            <ac:cxnSpMk id="12" creationId="{A9AE07DA-587A-4670-9532-B7CDE3B6CA48}"/>
          </ac:cxnSpMkLst>
        </pc:cxnChg>
        <pc:cxnChg chg="add del">
          <ac:chgData name="Ansley Brown" userId="c7d62234183fd3ba" providerId="LiveId" clId="{50BCAACC-43BC-40FD-A612-DF0F7BEBC76C}" dt="2018-07-26T21:20:09.818" v="4190" actId="20577"/>
          <ac:cxnSpMkLst>
            <pc:docMk/>
            <pc:sldMk cId="973141685" sldId="265"/>
            <ac:cxnSpMk id="15" creationId="{4C2738E3-35EA-4824-A49A-0188C81BEAC2}"/>
          </ac:cxnSpMkLst>
        </pc:cxnChg>
        <pc:cxnChg chg="add mod">
          <ac:chgData name="Ansley Brown" userId="c7d62234183fd3ba" providerId="LiveId" clId="{50BCAACC-43BC-40FD-A612-DF0F7BEBC76C}" dt="2018-07-26T21:20:29.947" v="4195" actId="1076"/>
          <ac:cxnSpMkLst>
            <pc:docMk/>
            <pc:sldMk cId="973141685" sldId="265"/>
            <ac:cxnSpMk id="16" creationId="{6C7F16D6-F7F2-4B2C-8679-1AAFC266B0A8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1" creationId="{6788F5D5-11E7-4472-A8BC-BEF2C6E4DED1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3" creationId="{666E937A-AB1A-4E33-A033-5F13A667E032}"/>
          </ac:cxnSpMkLst>
        </pc:cxnChg>
        <pc:cxnChg chg="add mod">
          <ac:chgData name="Ansley Brown" userId="c7d62234183fd3ba" providerId="LiveId" clId="{50BCAACC-43BC-40FD-A612-DF0F7BEBC76C}" dt="2018-07-26T21:26:13.034" v="4281" actId="693"/>
          <ac:cxnSpMkLst>
            <pc:docMk/>
            <pc:sldMk cId="973141685" sldId="265"/>
            <ac:cxnSpMk id="26" creationId="{2ABF10F9-3D9B-4E6F-B755-31142788C724}"/>
          </ac:cxnSpMkLst>
        </pc:cxnChg>
        <pc:cxnChg chg="add mod">
          <ac:chgData name="Ansley Brown" userId="c7d62234183fd3ba" providerId="LiveId" clId="{50BCAACC-43BC-40FD-A612-DF0F7BEBC76C}" dt="2018-07-26T21:25:05.528" v="4270" actId="1582"/>
          <ac:cxnSpMkLst>
            <pc:docMk/>
            <pc:sldMk cId="973141685" sldId="265"/>
            <ac:cxnSpMk id="33" creationId="{3E400AB5-B4B4-4A3A-9291-4EC6AB1D4A6D}"/>
          </ac:cxnSpMkLst>
        </pc:cxnChg>
        <pc:cxnChg chg="add mod">
          <ac:chgData name="Ansley Brown" userId="c7d62234183fd3ba" providerId="LiveId" clId="{50BCAACC-43BC-40FD-A612-DF0F7BEBC76C}" dt="2018-07-26T21:25:29.719" v="4275" actId="14100"/>
          <ac:cxnSpMkLst>
            <pc:docMk/>
            <pc:sldMk cId="973141685" sldId="265"/>
            <ac:cxnSpMk id="34" creationId="{3C7C7BCC-83F9-4026-B2FD-98D1E7FC67C0}"/>
          </ac:cxnSpMkLst>
        </pc:cxnChg>
        <pc:cxnChg chg="add mod">
          <ac:chgData name="Ansley Brown" userId="c7d62234183fd3ba" providerId="LiveId" clId="{50BCAACC-43BC-40FD-A612-DF0F7BEBC76C}" dt="2018-07-26T21:25:49.211" v="4279" actId="14100"/>
          <ac:cxnSpMkLst>
            <pc:docMk/>
            <pc:sldMk cId="973141685" sldId="265"/>
            <ac:cxnSpMk id="37" creationId="{52B1950F-2F34-4F32-978F-4663B4DE5A71}"/>
          </ac:cxnSpMkLst>
        </pc:cxnChg>
        <pc:cxnChg chg="add del">
          <ac:chgData name="Ansley Brown" userId="c7d62234183fd3ba" providerId="LiveId" clId="{50BCAACC-43BC-40FD-A612-DF0F7BEBC76C}" dt="2018-07-26T21:26:40.534" v="4291" actId="20577"/>
          <ac:cxnSpMkLst>
            <pc:docMk/>
            <pc:sldMk cId="973141685" sldId="265"/>
            <ac:cxnSpMk id="41" creationId="{BB8E6C70-A241-490E-AA89-80543F695B86}"/>
          </ac:cxnSpMkLst>
        </pc:cxnChg>
      </pc:sldChg>
      <pc:sldChg chg="addSp delSp modSp add mod ord setBg">
        <pc:chgData name="Ansley Brown" userId="c7d62234183fd3ba" providerId="LiveId" clId="{50BCAACC-43BC-40FD-A612-DF0F7BEBC76C}" dt="2018-07-26T21:16:17.817" v="4143" actId="20577"/>
        <pc:sldMkLst>
          <pc:docMk/>
          <pc:sldMk cId="1378524915" sldId="266"/>
        </pc:sldMkLst>
        <pc:spChg chg="mo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" creationId="{582E0D5C-E457-41D2-8902-047D3E7562DC}"/>
          </ac:spMkLst>
        </pc:spChg>
        <pc:spChg chg="mod or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3" creationId="{56FD55B3-C734-437C-A38E-7D9B6C457510}"/>
          </ac:spMkLst>
        </pc:spChg>
        <pc:spChg chg="add del mod">
          <ac:chgData name="Ansley Brown" userId="c7d62234183fd3ba" providerId="LiveId" clId="{50BCAACC-43BC-40FD-A612-DF0F7BEBC76C}" dt="2018-07-26T21:08:17.179" v="4082" actId="11529"/>
          <ac:spMkLst>
            <pc:docMk/>
            <pc:sldMk cId="1378524915" sldId="266"/>
            <ac:spMk id="4" creationId="{E9AC046D-9A90-4597-8FA4-CF574A0E69C9}"/>
          </ac:spMkLst>
        </pc:spChg>
        <pc:spChg chg="add del mod">
          <ac:chgData name="Ansley Brown" userId="c7d62234183fd3ba" providerId="LiveId" clId="{50BCAACC-43BC-40FD-A612-DF0F7BEBC76C}" dt="2018-07-26T21:08:15.747" v="4079" actId="11529"/>
          <ac:spMkLst>
            <pc:docMk/>
            <pc:sldMk cId="1378524915" sldId="266"/>
            <ac:spMk id="5" creationId="{F50FB7CC-CEA2-4710-AD39-F8AE9D2ABB01}"/>
          </ac:spMkLst>
        </pc:spChg>
        <pc:spChg chg="add mod">
          <ac:chgData name="Ansley Brown" userId="c7d62234183fd3ba" providerId="LiveId" clId="{50BCAACC-43BC-40FD-A612-DF0F7BEBC76C}" dt="2018-07-26T21:15:10.155" v="4140" actId="1076"/>
          <ac:spMkLst>
            <pc:docMk/>
            <pc:sldMk cId="1378524915" sldId="266"/>
            <ac:spMk id="8" creationId="{ACC63F04-BF8E-4CF2-A131-F8AA7A7788BE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2" creationId="{D4D0B494-3468-4218-A0AD-0DFE7D03DF0B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4" creationId="{104D1E20-3B27-4677-AEF1-177A6B9527C7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6" creationId="{84321347-3028-485E-A80B-1656229DEA1A}"/>
          </ac:spMkLst>
        </pc:spChg>
        <pc:spChg chg="add mod">
          <ac:chgData name="Ansley Brown" userId="c7d62234183fd3ba" providerId="LiveId" clId="{50BCAACC-43BC-40FD-A612-DF0F7BEBC76C}" dt="2018-07-26T21:15:13.534" v="4141" actId="1076"/>
          <ac:spMkLst>
            <pc:docMk/>
            <pc:sldMk cId="1378524915" sldId="266"/>
            <ac:spMk id="17" creationId="{A577550A-DC1C-4110-8C4B-961FC0FA2FE6}"/>
          </ac:spMkLst>
        </pc:spChg>
        <pc:spChg chg="add del">
          <ac:chgData name="Ansley Brown" userId="c7d62234183fd3ba" providerId="LiveId" clId="{50BCAACC-43BC-40FD-A612-DF0F7BEBC76C}" dt="2018-07-26T21:14:17.808" v="4087" actId="26606"/>
          <ac:spMkLst>
            <pc:docMk/>
            <pc:sldMk cId="1378524915" sldId="266"/>
            <ac:spMk id="18" creationId="{6DB5C63C-C4C2-4329-A134-7BF877A5D244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0" creationId="{D03F1B22-6BE5-407A-9027-D46237C736FC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2" creationId="{80D990FE-A961-4BD0-BE00-23C4B8CFAE5D}"/>
          </ac:spMkLst>
        </pc:spChg>
        <pc:spChg chg="add">
          <ac:chgData name="Ansley Brown" userId="c7d62234183fd3ba" providerId="LiveId" clId="{50BCAACC-43BC-40FD-A612-DF0F7BEBC76C}" dt="2018-07-26T21:14:17.808" v="4088" actId="26606"/>
          <ac:spMkLst>
            <pc:docMk/>
            <pc:sldMk cId="1378524915" sldId="266"/>
            <ac:spMk id="23" creationId="{750844DA-CE45-4F7E-A994-16D702DBCFF1}"/>
          </ac:spMkLst>
        </pc:spChg>
        <pc:picChg chg="add mod ord">
          <ac:chgData name="Ansley Brown" userId="c7d62234183fd3ba" providerId="LiveId" clId="{50BCAACC-43BC-40FD-A612-DF0F7BEBC76C}" dt="2018-07-26T21:14:29.470" v="4097" actId="27614"/>
          <ac:picMkLst>
            <pc:docMk/>
            <pc:sldMk cId="1378524915" sldId="266"/>
            <ac:picMk id="6" creationId="{FDA7B15A-FA4D-41CB-9E3E-1DB6E335D6C2}"/>
          </ac:picMkLst>
        </pc:picChg>
        <pc:picChg chg="add mod">
          <ac:chgData name="Ansley Brown" userId="c7d62234183fd3ba" providerId="LiveId" clId="{50BCAACC-43BC-40FD-A612-DF0F7BEBC76C}" dt="2018-07-26T21:14:29.470" v="4096" actId="27614"/>
          <ac:picMkLst>
            <pc:docMk/>
            <pc:sldMk cId="1378524915" sldId="266"/>
            <ac:picMk id="7" creationId="{EB7F5634-DF01-4005-B0BA-352052AD0C64}"/>
          </ac:picMkLst>
        </pc:picChg>
        <pc:cxnChg chg="add">
          <ac:chgData name="Ansley Brown" userId="c7d62234183fd3ba" providerId="LiveId" clId="{50BCAACC-43BC-40FD-A612-DF0F7BEBC76C}" dt="2018-07-26T21:14:17.808" v="4088" actId="26606"/>
          <ac:cxnSpMkLst>
            <pc:docMk/>
            <pc:sldMk cId="1378524915" sldId="266"/>
            <ac:cxnSpMk id="21" creationId="{BCF72216-3032-4D96-A301-EF60ADBF4EBB}"/>
          </ac:cxnSpMkLst>
        </pc:cxnChg>
      </pc:sldChg>
      <pc:sldChg chg="modSp add">
        <pc:chgData name="Ansley Brown" userId="c7d62234183fd3ba" providerId="LiveId" clId="{50BCAACC-43BC-40FD-A612-DF0F7BEBC76C}" dt="2018-07-26T21:31:48.945" v="4398" actId="20577"/>
        <pc:sldMkLst>
          <pc:docMk/>
          <pc:sldMk cId="1285634674" sldId="267"/>
        </pc:sldMkLst>
        <pc:spChg chg="mod">
          <ac:chgData name="Ansley Brown" userId="c7d62234183fd3ba" providerId="LiveId" clId="{50BCAACC-43BC-40FD-A612-DF0F7BEBC76C}" dt="2018-07-26T21:30:00.356" v="4372" actId="20577"/>
          <ac:spMkLst>
            <pc:docMk/>
            <pc:sldMk cId="1285634674" sldId="267"/>
            <ac:spMk id="2" creationId="{E78F681A-E4C5-43EB-ADBD-3BEB4FA854F7}"/>
          </ac:spMkLst>
        </pc:spChg>
        <pc:spChg chg="mod">
          <ac:chgData name="Ansley Brown" userId="c7d62234183fd3ba" providerId="LiveId" clId="{50BCAACC-43BC-40FD-A612-DF0F7BEBC76C}" dt="2018-07-26T21:31:13.455" v="4382" actId="1076"/>
          <ac:spMkLst>
            <pc:docMk/>
            <pc:sldMk cId="1285634674" sldId="267"/>
            <ac:spMk id="4" creationId="{6DB4FC59-624B-4299-8454-D9456445DC0F}"/>
          </ac:spMkLst>
        </pc:spChg>
        <pc:spChg chg="mod">
          <ac:chgData name="Ansley Brown" userId="c7d62234183fd3ba" providerId="LiveId" clId="{50BCAACC-43BC-40FD-A612-DF0F7BEBC76C}" dt="2018-07-26T21:31:34.492" v="4391" actId="20577"/>
          <ac:spMkLst>
            <pc:docMk/>
            <pc:sldMk cId="1285634674" sldId="267"/>
            <ac:spMk id="5" creationId="{2BB7A03D-9A7D-4FC5-831E-B06DC8A21565}"/>
          </ac:spMkLst>
        </pc:spChg>
        <pc:spChg chg="mod">
          <ac:chgData name="Ansley Brown" userId="c7d62234183fd3ba" providerId="LiveId" clId="{50BCAACC-43BC-40FD-A612-DF0F7BEBC76C}" dt="2018-07-26T21:31:29.975" v="4388" actId="6549"/>
          <ac:spMkLst>
            <pc:docMk/>
            <pc:sldMk cId="1285634674" sldId="267"/>
            <ac:spMk id="6" creationId="{D824B4BF-E821-4C0F-B66E-B0C3EF2DD4D6}"/>
          </ac:spMkLst>
        </pc:spChg>
        <pc:spChg chg="mod">
          <ac:chgData name="Ansley Brown" userId="c7d62234183fd3ba" providerId="LiveId" clId="{50BCAACC-43BC-40FD-A612-DF0F7BEBC76C}" dt="2018-07-26T21:31:48.945" v="4398" actId="20577"/>
          <ac:spMkLst>
            <pc:docMk/>
            <pc:sldMk cId="1285634674" sldId="267"/>
            <ac:spMk id="40" creationId="{DC08BAB6-9EC4-4536-9D6C-B66641EC16A8}"/>
          </ac:spMkLst>
        </pc:spChg>
        <pc:spChg chg="mod">
          <ac:chgData name="Ansley Brown" userId="c7d62234183fd3ba" providerId="LiveId" clId="{50BCAACC-43BC-40FD-A612-DF0F7BEBC76C}" dt="2018-07-26T21:31:45.362" v="4394" actId="20577"/>
          <ac:spMkLst>
            <pc:docMk/>
            <pc:sldMk cId="1285634674" sldId="267"/>
            <ac:spMk id="42" creationId="{75895C90-3922-4C4E-98EE-009EE9F528FA}"/>
          </ac:spMkLst>
        </pc:spChg>
        <pc:grpChg chg="mod">
          <ac:chgData name="Ansley Brown" userId="c7d62234183fd3ba" providerId="LiveId" clId="{50BCAACC-43BC-40FD-A612-DF0F7BEBC76C}" dt="2018-07-26T21:30:58.641" v="4380" actId="14100"/>
          <ac:grpSpMkLst>
            <pc:docMk/>
            <pc:sldMk cId="1285634674" sldId="267"/>
            <ac:grpSpMk id="10" creationId="{55196EAD-373F-4A70-9972-9E29B21FE9C3}"/>
          </ac:grpSpMkLst>
        </pc:grpChg>
        <pc:cxnChg chg="mod">
          <ac:chgData name="Ansley Brown" userId="c7d62234183fd3ba" providerId="LiveId" clId="{50BCAACC-43BC-40FD-A612-DF0F7BEBC76C}" dt="2018-07-26T21:31:24.547" v="4384" actId="14100"/>
          <ac:cxnSpMkLst>
            <pc:docMk/>
            <pc:sldMk cId="1285634674" sldId="267"/>
            <ac:cxnSpMk id="21" creationId="{6788F5D5-11E7-4472-A8BC-BEF2C6E4DED1}"/>
          </ac:cxnSpMkLst>
        </pc:cxnChg>
        <pc:cxnChg chg="mod">
          <ac:chgData name="Ansley Brown" userId="c7d62234183fd3ba" providerId="LiveId" clId="{50BCAACC-43BC-40FD-A612-DF0F7BEBC76C}" dt="2018-07-26T21:31:21.402" v="4383" actId="14100"/>
          <ac:cxnSpMkLst>
            <pc:docMk/>
            <pc:sldMk cId="1285634674" sldId="267"/>
            <ac:cxnSpMk id="34" creationId="{3C7C7BCC-83F9-4026-B2FD-98D1E7FC67C0}"/>
          </ac:cxnSpMkLst>
        </pc:cxnChg>
        <pc:cxnChg chg="mod">
          <ac:chgData name="Ansley Brown" userId="c7d62234183fd3ba" providerId="LiveId" clId="{50BCAACC-43BC-40FD-A612-DF0F7BEBC76C}" dt="2018-07-26T21:30:58.641" v="4380" actId="14100"/>
          <ac:cxnSpMkLst>
            <pc:docMk/>
            <pc:sldMk cId="1285634674" sldId="267"/>
            <ac:cxnSpMk id="37" creationId="{52B1950F-2F34-4F32-978F-4663B4DE5A71}"/>
          </ac:cxnSpMkLst>
        </pc:cxnChg>
      </pc:sldChg>
      <pc:sldChg chg="modSp add">
        <pc:chgData name="Ansley Brown" userId="c7d62234183fd3ba" providerId="LiveId" clId="{50BCAACC-43BC-40FD-A612-DF0F7BEBC76C}" dt="2018-07-26T21:40:08.271" v="4788" actId="20577"/>
        <pc:sldMkLst>
          <pc:docMk/>
          <pc:sldMk cId="226568102" sldId="268"/>
        </pc:sldMkLst>
        <pc:spChg chg="mod">
          <ac:chgData name="Ansley Brown" userId="c7d62234183fd3ba" providerId="LiveId" clId="{50BCAACC-43BC-40FD-A612-DF0F7BEBC76C}" dt="2018-07-26T21:33:35.600" v="4425" actId="20577"/>
          <ac:spMkLst>
            <pc:docMk/>
            <pc:sldMk cId="226568102" sldId="268"/>
            <ac:spMk id="2" creationId="{7C742B7D-C6B1-493E-A1D8-343CBBAFEA8F}"/>
          </ac:spMkLst>
        </pc:spChg>
        <pc:spChg chg="mod">
          <ac:chgData name="Ansley Brown" userId="c7d62234183fd3ba" providerId="LiveId" clId="{50BCAACC-43BC-40FD-A612-DF0F7BEBC76C}" dt="2018-07-26T21:40:08.271" v="4788" actId="20577"/>
          <ac:spMkLst>
            <pc:docMk/>
            <pc:sldMk cId="226568102" sldId="268"/>
            <ac:spMk id="3" creationId="{59380FE6-FE7C-46CD-B951-5AEBC7934D32}"/>
          </ac:spMkLst>
        </pc:spChg>
      </pc:sldChg>
      <pc:sldChg chg="addSp delSp modSp add mod setBg">
        <pc:chgData name="Ansley Brown" userId="c7d62234183fd3ba" providerId="LiveId" clId="{50BCAACC-43BC-40FD-A612-DF0F7BEBC76C}" dt="2018-07-26T21:38:22.508" v="4706" actId="26606"/>
        <pc:sldMkLst>
          <pc:docMk/>
          <pc:sldMk cId="682108986" sldId="269"/>
        </pc:sldMkLst>
        <pc:spChg chg="mod">
          <ac:chgData name="Ansley Brown" userId="c7d62234183fd3ba" providerId="LiveId" clId="{50BCAACC-43BC-40FD-A612-DF0F7BEBC76C}" dt="2018-07-26T21:35:46.043" v="4470" actId="26606"/>
          <ac:spMkLst>
            <pc:docMk/>
            <pc:sldMk cId="682108986" sldId="269"/>
            <ac:spMk id="2" creationId="{BD37F789-97FF-4A15-ABD5-6AB3AACFD65E}"/>
          </ac:spMkLst>
        </pc:spChg>
        <pc:spChg chg="del">
          <ac:chgData name="Ansley Brown" userId="c7d62234183fd3ba" providerId="LiveId" clId="{50BCAACC-43BC-40FD-A612-DF0F7BEBC76C}" dt="2018-07-26T21:35:03.972" v="4464" actId="26606"/>
          <ac:spMkLst>
            <pc:docMk/>
            <pc:sldMk cId="682108986" sldId="269"/>
            <ac:spMk id="3" creationId="{74AB2407-7996-49D0-A671-749D18E7D22A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1" creationId="{011BE699-0388-44EA-9CA6-3546114FE27A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4" creationId="{D03F1B22-6BE5-407A-9027-D46237C736FC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18" creationId="{80D990FE-A961-4BD0-BE00-23C4B8CFAE5D}"/>
          </ac:spMkLst>
        </pc:spChg>
        <pc:spChg chg="add del">
          <ac:chgData name="Ansley Brown" userId="c7d62234183fd3ba" providerId="LiveId" clId="{50BCAACC-43BC-40FD-A612-DF0F7BEBC76C}" dt="2018-07-26T21:35:43.675" v="4467" actId="26606"/>
          <ac:spMkLst>
            <pc:docMk/>
            <pc:sldMk cId="682108986" sldId="269"/>
            <ac:spMk id="20" creationId="{750844DA-CE45-4F7E-A994-16D702DBCFF1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2" creationId="{AC36327B-B75A-4C28-A8C3-1370435F39C6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3" creationId="{4409EB88-8691-4CF8-8337-B03A2C462069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4" creationId="{216AE0DC-01C8-46BB-87DB-526703CE8EC0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5" creationId="{B7DC9D2E-551D-4202-A5C2-36D01A0CECA0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7" creationId="{07F097DE-F5F8-418A-B694-A56BBAA6CE07}"/>
          </ac:spMkLst>
        </pc:spChg>
        <pc:spChg chg="add del">
          <ac:chgData name="Ansley Brown" userId="c7d62234183fd3ba" providerId="LiveId" clId="{50BCAACC-43BC-40FD-A612-DF0F7BEBC76C}" dt="2018-07-26T21:35:46.027" v="4469" actId="26606"/>
          <ac:spMkLst>
            <pc:docMk/>
            <pc:sldMk cId="682108986" sldId="269"/>
            <ac:spMk id="29" creationId="{64F62FCA-124E-4D91-A906-6C78E184334A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1" creationId="{D4D0B494-3468-4218-A0AD-0DFE7D03DF0B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2" creationId="{104D1E20-3B27-4677-AEF1-177A6B9527C7}"/>
          </ac:spMkLst>
        </pc:spChg>
        <pc:spChg chg="add mod">
          <ac:chgData name="Ansley Brown" userId="c7d62234183fd3ba" providerId="LiveId" clId="{50BCAACC-43BC-40FD-A612-DF0F7BEBC76C}" dt="2018-07-26T21:37:57.792" v="4704" actId="20577"/>
          <ac:spMkLst>
            <pc:docMk/>
            <pc:sldMk cId="682108986" sldId="269"/>
            <ac:spMk id="33" creationId="{2A0461FE-CFC5-4F5C-AB04-BE8ED4326DF6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4" creationId="{84321347-3028-485E-A80B-1656229DEA1A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36" creationId="{6DB5C63C-C4C2-4329-A134-7BF877A5D244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1" creationId="{C5D979C0-AC6E-48F4-97FE-9C6635F35B7F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3" creationId="{C978EF12-D334-499A-A1E0-638FED6A5AB4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5" creationId="{F357626B-1B4B-451C-9B75-C4E9A0F2CC61}"/>
          </ac:spMkLst>
        </pc:spChg>
        <pc:spChg chg="add del">
          <ac:chgData name="Ansley Brown" userId="c7d62234183fd3ba" providerId="LiveId" clId="{50BCAACC-43BC-40FD-A612-DF0F7BEBC76C}" dt="2018-07-26T21:38:22.508" v="4706" actId="26606"/>
          <ac:spMkLst>
            <pc:docMk/>
            <pc:sldMk cId="682108986" sldId="269"/>
            <ac:spMk id="47" creationId="{D7C09DD8-78C8-4D1B-9221-CF4DB762AA22}"/>
          </ac:spMkLst>
        </pc:spChg>
        <pc:picChg chg="add mod">
          <ac:chgData name="Ansley Brown" userId="c7d62234183fd3ba" providerId="LiveId" clId="{50BCAACC-43BC-40FD-A612-DF0F7BEBC76C}" dt="2018-07-26T21:38:22.508" v="4706" actId="26606"/>
          <ac:picMkLst>
            <pc:docMk/>
            <pc:sldMk cId="682108986" sldId="269"/>
            <ac:picMk id="4" creationId="{C55B4BD5-F5C8-4B40-AE89-7F0C231AADC5}"/>
          </ac:picMkLst>
        </pc:picChg>
        <pc:picChg chg="add del">
          <ac:chgData name="Ansley Brown" userId="c7d62234183fd3ba" providerId="LiveId" clId="{50BCAACC-43BC-40FD-A612-DF0F7BEBC76C}" dt="2018-07-26T21:35:43.675" v="4467" actId="26606"/>
          <ac:picMkLst>
            <pc:docMk/>
            <pc:sldMk cId="682108986" sldId="269"/>
            <ac:picMk id="9" creationId="{965DE102-68F4-498A-8785-18BFC0A69E9C}"/>
          </ac:picMkLst>
        </pc:picChg>
        <pc:picChg chg="add del">
          <ac:chgData name="Ansley Brown" userId="c7d62234183fd3ba" providerId="LiveId" clId="{50BCAACC-43BC-40FD-A612-DF0F7BEBC76C}" dt="2018-07-26T21:35:46.027" v="4469" actId="26606"/>
          <ac:picMkLst>
            <pc:docMk/>
            <pc:sldMk cId="682108986" sldId="269"/>
            <ac:picMk id="28" creationId="{965DE102-68F4-498A-8785-18BFC0A69E9C}"/>
          </ac:picMkLst>
        </pc:picChg>
        <pc:picChg chg="add mod ord">
          <ac:chgData name="Ansley Brown" userId="c7d62234183fd3ba" providerId="LiveId" clId="{50BCAACC-43BC-40FD-A612-DF0F7BEBC76C}" dt="2018-07-26T21:38:22.508" v="4706" actId="26606"/>
          <ac:picMkLst>
            <pc:docMk/>
            <pc:sldMk cId="682108986" sldId="269"/>
            <ac:picMk id="35" creationId="{965DE102-68F4-498A-8785-18BFC0A69E9C}"/>
          </ac:picMkLst>
        </pc:picChg>
        <pc:picChg chg="add del mod">
          <ac:chgData name="Ansley Brown" userId="c7d62234183fd3ba" providerId="LiveId" clId="{50BCAACC-43BC-40FD-A612-DF0F7BEBC76C}" dt="2018-07-26T21:35:46.043" v="4470" actId="26606"/>
          <ac:picMkLst>
            <pc:docMk/>
            <pc:sldMk cId="682108986" sldId="269"/>
            <ac:picMk id="37" creationId="{965DE102-68F4-498A-8785-18BFC0A69E9C}"/>
          </ac:picMkLst>
        </pc:picChg>
        <pc:cxnChg chg="add del">
          <ac:chgData name="Ansley Brown" userId="c7d62234183fd3ba" providerId="LiveId" clId="{50BCAACC-43BC-40FD-A612-DF0F7BEBC76C}" dt="2018-07-26T21:35:43.675" v="4467" actId="26606"/>
          <ac:cxnSpMkLst>
            <pc:docMk/>
            <pc:sldMk cId="682108986" sldId="269"/>
            <ac:cxnSpMk id="16" creationId="{BCF72216-3032-4D96-A301-EF60ADBF4EBB}"/>
          </ac:cxnSpMkLst>
        </pc:cxnChg>
        <pc:cxnChg chg="add del">
          <ac:chgData name="Ansley Brown" userId="c7d62234183fd3ba" providerId="LiveId" clId="{50BCAACC-43BC-40FD-A612-DF0F7BEBC76C}" dt="2018-07-26T21:35:46.027" v="4469" actId="26606"/>
          <ac:cxnSpMkLst>
            <pc:docMk/>
            <pc:sldMk cId="682108986" sldId="269"/>
            <ac:cxnSpMk id="26" creationId="{A74D2912-771B-4B21-8E70-FEFE4B77002A}"/>
          </ac:cxnSpMkLst>
        </pc:cxnChg>
      </pc:sldChg>
      <pc:sldChg chg="modSp">
        <pc:chgData name="Ansley Brown" userId="c7d62234183fd3ba" providerId="LiveId" clId="{50BCAACC-43BC-40FD-A612-DF0F7BEBC76C}" dt="2018-08-02T18:15:17.549" v="4849" actId="20577"/>
        <pc:sldMkLst>
          <pc:docMk/>
          <pc:sldMk cId="2859973601" sldId="278"/>
        </pc:sldMkLst>
        <pc:spChg chg="mod">
          <ac:chgData name="Ansley Brown" userId="c7d62234183fd3ba" providerId="LiveId" clId="{50BCAACC-43BC-40FD-A612-DF0F7BEBC76C}" dt="2018-08-02T18:15:08.885" v="4843" actId="20577"/>
          <ac:spMkLst>
            <pc:docMk/>
            <pc:sldMk cId="2859973601" sldId="278"/>
            <ac:spMk id="40" creationId="{4FA57792-97A6-4021-B798-278AB946BFDE}"/>
          </ac:spMkLst>
        </pc:spChg>
        <pc:spChg chg="mod">
          <ac:chgData name="Ansley Brown" userId="c7d62234183fd3ba" providerId="LiveId" clId="{50BCAACC-43BC-40FD-A612-DF0F7BEBC76C}" dt="2018-08-02T18:15:17.549" v="4849" actId="20577"/>
          <ac:spMkLst>
            <pc:docMk/>
            <pc:sldMk cId="2859973601" sldId="278"/>
            <ac:spMk id="41" creationId="{8DF72F16-6D83-4F78-BCE8-3E6B59396244}"/>
          </ac:spMkLst>
        </pc:spChg>
      </pc:sldChg>
      <pc:sldChg chg="modSp">
        <pc:chgData name="Ansley Brown" userId="c7d62234183fd3ba" providerId="LiveId" clId="{50BCAACC-43BC-40FD-A612-DF0F7BEBC76C}" dt="2018-08-02T18:17:14.395" v="5046" actId="20577"/>
        <pc:sldMkLst>
          <pc:docMk/>
          <pc:sldMk cId="3293623623" sldId="279"/>
        </pc:sldMkLst>
        <pc:spChg chg="mod">
          <ac:chgData name="Ansley Brown" userId="c7d62234183fd3ba" providerId="LiveId" clId="{50BCAACC-43BC-40FD-A612-DF0F7BEBC76C}" dt="2018-08-02T18:17:14.395" v="5046" actId="20577"/>
          <ac:spMkLst>
            <pc:docMk/>
            <pc:sldMk cId="3293623623" sldId="279"/>
            <ac:spMk id="7" creationId="{B128824F-DBF7-45D0-8C97-D12B545CB415}"/>
          </ac:spMkLst>
        </pc:spChg>
      </pc:sldChg>
    </pc:docChg>
  </pc:docChgLst>
  <pc:docChgLst>
    <pc:chgData name="Ansley Brown" userId="c7d62234183fd3ba" providerId="LiveId" clId="{10BE9C3B-5BF2-4550-BF80-F334C26C1B89}"/>
    <pc:docChg chg="undo redo custSel mod addSld delSld modSld">
      <pc:chgData name="Ansley Brown" userId="c7d62234183fd3ba" providerId="LiveId" clId="{10BE9C3B-5BF2-4550-BF80-F334C26C1B89}" dt="2018-07-29T20:09:16.656" v="7054" actId="20577"/>
      <pc:docMkLst>
        <pc:docMk/>
      </pc:docMkLst>
      <pc:sldChg chg="addSp delSp modSp mod setBg">
        <pc:chgData name="Ansley Brown" userId="c7d62234183fd3ba" providerId="LiveId" clId="{10BE9C3B-5BF2-4550-BF80-F334C26C1B89}" dt="2018-07-29T18:43:09.494" v="3598" actId="26606"/>
        <pc:sldMkLst>
          <pc:docMk/>
          <pc:sldMk cId="226568102" sldId="268"/>
        </pc:sldMkLst>
        <pc:spChg chg="mo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2" creationId="{7C742B7D-C6B1-493E-A1D8-343CBBAFEA8F}"/>
          </ac:spMkLst>
        </pc:spChg>
        <pc:spChg chg="del mo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3" creationId="{59380FE6-FE7C-46CD-B951-5AEBC7934D32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0" creationId="{83529AFD-5A84-4419-9390-0E9584F35DC8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2" creationId="{D1FFD9C4-5E6D-4E44-8CCD-24EF7B6FF149}"/>
          </ac:spMkLst>
        </pc:spChg>
        <pc:spChg chg="add">
          <ac:chgData name="Ansley Brown" userId="c7d62234183fd3ba" providerId="LiveId" clId="{10BE9C3B-5BF2-4550-BF80-F334C26C1B89}" dt="2018-07-29T18:43:09.494" v="3598" actId="26606"/>
          <ac:spMkLst>
            <pc:docMk/>
            <pc:sldMk cId="226568102" sldId="268"/>
            <ac:spMk id="14" creationId="{6B3B2DB5-1B01-4A7A-B79B-E180757E6145}"/>
          </ac:spMkLst>
        </pc:spChg>
        <pc:graphicFrameChg chg="add">
          <ac:chgData name="Ansley Brown" userId="c7d62234183fd3ba" providerId="LiveId" clId="{10BE9C3B-5BF2-4550-BF80-F334C26C1B89}" dt="2018-07-29T18:43:09.494" v="3598" actId="26606"/>
          <ac:graphicFrameMkLst>
            <pc:docMk/>
            <pc:sldMk cId="226568102" sldId="268"/>
            <ac:graphicFrameMk id="5" creationId="{45D35699-0B77-4687-9E25-8CD28079125B}"/>
          </ac:graphicFrameMkLst>
        </pc:graphicFrameChg>
      </pc:sldChg>
      <pc:sldChg chg="addSp delSp modSp add mod setBg">
        <pc:chgData name="Ansley Brown" userId="c7d62234183fd3ba" providerId="LiveId" clId="{10BE9C3B-5BF2-4550-BF80-F334C26C1B89}" dt="2018-07-29T17:40:31.119" v="2334" actId="207"/>
        <pc:sldMkLst>
          <pc:docMk/>
          <pc:sldMk cId="620372681" sldId="270"/>
        </pc:sldMkLst>
        <pc:spChg chg="mo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2" creationId="{8D737C5A-D2CB-4C47-8748-920ACA7422AE}"/>
          </ac:spMkLst>
        </pc:spChg>
        <pc:spChg chg="mod or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" creationId="{B2394246-B124-49E3-898F-843E26392E84}"/>
          </ac:spMkLst>
        </pc:spChg>
        <pc:spChg chg="add mod">
          <ac:chgData name="Ansley Brown" userId="c7d62234183fd3ba" providerId="LiveId" clId="{10BE9C3B-5BF2-4550-BF80-F334C26C1B89}" dt="2018-07-29T17:36:41.127" v="2277" actId="207"/>
          <ac:spMkLst>
            <pc:docMk/>
            <pc:sldMk cId="620372681" sldId="270"/>
            <ac:spMk id="29" creationId="{35CF937B-C704-49AF-8EBF-7CF92BD398BE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2" creationId="{35A52B12-0826-4A26-ABA2-386F7211134E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3" creationId="{35A52B12-0826-4A26-ABA2-386F7211134E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4" creationId="{3DD0DA68-F652-496F-B8B5-9A66255CA0CA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5" creationId="{3DD0DA68-F652-496F-B8B5-9A66255CA0CA}"/>
          </ac:spMkLst>
        </pc:spChg>
        <pc:spChg chg="add del">
          <ac:chgData name="Ansley Brown" userId="c7d62234183fd3ba" providerId="LiveId" clId="{10BE9C3B-5BF2-4550-BF80-F334C26C1B89}" dt="2018-07-29T17:31:17.950" v="2246" actId="26606"/>
          <ac:spMkLst>
            <pc:docMk/>
            <pc:sldMk cId="620372681" sldId="270"/>
            <ac:spMk id="36" creationId="{DDF50AF6-4E23-4BD9-92C7-45A3E16E4120}"/>
          </ac:spMkLst>
        </pc:spChg>
        <pc:spChg chg="add del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37" creationId="{DDF50AF6-4E23-4BD9-92C7-45A3E16E4120}"/>
          </ac:spMkLst>
        </pc:spChg>
        <pc:spChg chg="add mod">
          <ac:chgData name="Ansley Brown" userId="c7d62234183fd3ba" providerId="LiveId" clId="{10BE9C3B-5BF2-4550-BF80-F334C26C1B89}" dt="2018-07-29T17:38:37.355" v="2316" actId="1582"/>
          <ac:spMkLst>
            <pc:docMk/>
            <pc:sldMk cId="620372681" sldId="270"/>
            <ac:spMk id="41" creationId="{35A4B382-7C5D-4D37-9978-C4620B020F4F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2" creationId="{ED008ECC-51D4-4E47-80DF-1D22FBBC5061}"/>
          </ac:spMkLst>
        </pc:spChg>
        <pc:spChg chg="add mod">
          <ac:chgData name="Ansley Brown" userId="c7d62234183fd3ba" providerId="LiveId" clId="{10BE9C3B-5BF2-4550-BF80-F334C26C1B89}" dt="2018-07-29T17:40:31.119" v="2334" actId="207"/>
          <ac:spMkLst>
            <pc:docMk/>
            <pc:sldMk cId="620372681" sldId="270"/>
            <ac:spMk id="43" creationId="{55AC4B2C-A236-4C9F-9DCE-8A2EB3D5AF64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6" creationId="{3EEBA64A-08C9-4EE7-A7DD-C4309E5753BA}"/>
          </ac:spMkLst>
        </pc:spChg>
        <pc:spChg chg="add">
          <ac:chgData name="Ansley Brown" userId="c7d62234183fd3ba" providerId="LiveId" clId="{10BE9C3B-5BF2-4550-BF80-F334C26C1B89}" dt="2018-07-29T17:32:29.195" v="2252" actId="26606"/>
          <ac:spMkLst>
            <pc:docMk/>
            <pc:sldMk cId="620372681" sldId="270"/>
            <ac:spMk id="48" creationId="{0DA644F7-E61C-4BDD-9510-112510F64F97}"/>
          </ac:spMkLst>
        </pc:spChg>
        <pc:grpChg chg="add del">
          <ac:chgData name="Ansley Brown" userId="c7d62234183fd3ba" providerId="LiveId" clId="{10BE9C3B-5BF2-4550-BF80-F334C26C1B89}" dt="2018-07-29T17:30:36.072" v="2243" actId="207"/>
          <ac:grpSpMkLst>
            <pc:docMk/>
            <pc:sldMk cId="620372681" sldId="270"/>
            <ac:grpSpMk id="4" creationId="{F6600398-C8CC-4E6F-93FF-33B7E07A7746}"/>
          </ac:grpSpMkLst>
        </pc:grpChg>
        <pc:picChg chg="add del mod">
          <ac:chgData name="Ansley Brown" userId="c7d62234183fd3ba" providerId="LiveId" clId="{10BE9C3B-5BF2-4550-BF80-F334C26C1B89}" dt="2018-07-29T17:31:18.716" v="2247" actId="207"/>
          <ac:picMkLst>
            <pc:docMk/>
            <pc:sldMk cId="620372681" sldId="270"/>
            <ac:picMk id="27" creationId="{7DB31541-7B8E-466E-8B2C-2FE47A244E64}"/>
          </ac:picMkLst>
        </pc:picChg>
        <pc:picChg chg="add mod">
          <ac:chgData name="Ansley Brown" userId="c7d62234183fd3ba" providerId="LiveId" clId="{10BE9C3B-5BF2-4550-BF80-F334C26C1B89}" dt="2018-07-29T17:32:29.195" v="2252" actId="26606"/>
          <ac:picMkLst>
            <pc:docMk/>
            <pc:sldMk cId="620372681" sldId="270"/>
            <ac:picMk id="28" creationId="{1CFD45D0-079E-4E53-9C03-BF882E81644A}"/>
          </ac:picMkLst>
        </pc:picChg>
        <pc:cxnChg chg="add mod">
          <ac:chgData name="Ansley Brown" userId="c7d62234183fd3ba" providerId="LiveId" clId="{10BE9C3B-5BF2-4550-BF80-F334C26C1B89}" dt="2018-07-29T17:37:33.781" v="2285" actId="1076"/>
          <ac:cxnSpMkLst>
            <pc:docMk/>
            <pc:sldMk cId="620372681" sldId="270"/>
            <ac:cxnSpMk id="31" creationId="{427B39C6-EDD4-4587-A7A2-05A81FE32A8A}"/>
          </ac:cxnSpMkLst>
        </pc:cxnChg>
        <pc:cxnChg chg="add">
          <ac:chgData name="Ansley Brown" userId="c7d62234183fd3ba" providerId="LiveId" clId="{10BE9C3B-5BF2-4550-BF80-F334C26C1B89}" dt="2018-07-29T17:32:29.195" v="2252" actId="26606"/>
          <ac:cxnSpMkLst>
            <pc:docMk/>
            <pc:sldMk cId="620372681" sldId="270"/>
            <ac:cxnSpMk id="44" creationId="{0EF352D9-7BCC-436E-8520-E9D0BAAA1833}"/>
          </ac:cxnSpMkLst>
        </pc:cxnChg>
      </pc:sldChg>
      <pc:sldChg chg="addSp delSp modSp add modAnim">
        <pc:chgData name="Ansley Brown" userId="c7d62234183fd3ba" providerId="LiveId" clId="{10BE9C3B-5BF2-4550-BF80-F334C26C1B89}" dt="2018-07-29T17:48:30.863" v="2492" actId="20577"/>
        <pc:sldMkLst>
          <pc:docMk/>
          <pc:sldMk cId="1965691993" sldId="273"/>
        </pc:sldMkLst>
        <pc:spChg chg="del">
          <ac:chgData name="Ansley Brown" userId="c7d62234183fd3ba" providerId="LiveId" clId="{10BE9C3B-5BF2-4550-BF80-F334C26C1B89}" dt="2018-07-29T17:11:35.534" v="2125" actId="20577"/>
          <ac:spMkLst>
            <pc:docMk/>
            <pc:sldMk cId="1965691993" sldId="273"/>
            <ac:spMk id="2" creationId="{9611A18C-2DD6-469A-BDD0-3B57051B791E}"/>
          </ac:spMkLst>
        </pc:spChg>
        <pc:spChg chg="del">
          <ac:chgData name="Ansley Brown" userId="c7d62234183fd3ba" providerId="LiveId" clId="{10BE9C3B-5BF2-4550-BF80-F334C26C1B89}" dt="2018-07-29T17:11:35.534" v="2125" actId="20577"/>
          <ac:spMkLst>
            <pc:docMk/>
            <pc:sldMk cId="1965691993" sldId="273"/>
            <ac:spMk id="3" creationId="{5C194E5F-C661-4C5F-8DBB-55AD000AB636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4" creationId="{151260FC-6744-4701-88CB-FB00EB80F8B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5" creationId="{B82EEB92-F846-4A16-B497-087AF132546B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6" creationId="{72099F3E-88AD-4D41-BD47-9AB1E9EB980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7" creationId="{ECF7F5D9-FF80-4914-8624-61546DB91E43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8" creationId="{4F85C456-5CE5-43E0-8BF2-A4FB500E2089}"/>
          </ac:spMkLst>
        </pc:spChg>
        <pc:spChg chg="add del mod">
          <ac:chgData name="Ansley Brown" userId="c7d62234183fd3ba" providerId="LiveId" clId="{10BE9C3B-5BF2-4550-BF80-F334C26C1B89}" dt="2018-07-29T17:14:33.334" v="2151" actId="11529"/>
          <ac:spMkLst>
            <pc:docMk/>
            <pc:sldMk cId="1965691993" sldId="273"/>
            <ac:spMk id="9" creationId="{B30ED2A0-B412-4815-906C-583E8184B881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0" creationId="{27C669EB-C8F3-41F4-AD6A-A50C04491B8B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1" creationId="{7B40541D-83D7-49BE-85D2-2140EEC5C1BA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2" creationId="{4729F501-962A-41E3-9561-94F59FB90888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3" creationId="{D3682889-A5BE-419D-9DC0-541AD751A315}"/>
          </ac:spMkLst>
        </pc:spChg>
        <pc:spChg chg="add del mod">
          <ac:chgData name="Ansley Brown" userId="c7d62234183fd3ba" providerId="LiveId" clId="{10BE9C3B-5BF2-4550-BF80-F334C26C1B89}" dt="2018-07-29T17:17:28.959" v="2170" actId="478"/>
          <ac:spMkLst>
            <pc:docMk/>
            <pc:sldMk cId="1965691993" sldId="273"/>
            <ac:spMk id="14" creationId="{EBD8DF4C-67F9-4012-9ADD-11AB120F7F7E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7" creationId="{6144035A-CCFB-408B-A098-8283E60B3054}"/>
          </ac:spMkLst>
        </pc:spChg>
        <pc:spChg chg="add mod or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8" creationId="{BB82D2B1-0AC1-4DDC-90E1-901FBCD892C5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19" creationId="{F31053F3-D369-4950-A9FC-4A82168182C9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0" creationId="{F4B7E6FD-3DAE-4CFF-974B-17E95745D8C1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1" creationId="{607AFB98-C387-47F5-A17F-247DD01C3A03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2" creationId="{ADEEC04A-1E4D-49BF-A1A1-E2BDA5CF5B38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3" creationId="{D8B7A026-BE3F-454D-AE11-A7E05047250A}"/>
          </ac:spMkLst>
        </pc:spChg>
        <pc:spChg chg="add mod">
          <ac:chgData name="Ansley Brown" userId="c7d62234183fd3ba" providerId="LiveId" clId="{10BE9C3B-5BF2-4550-BF80-F334C26C1B89}" dt="2018-07-29T17:31:51.598" v="2249" actId="164"/>
          <ac:spMkLst>
            <pc:docMk/>
            <pc:sldMk cId="1965691993" sldId="273"/>
            <ac:spMk id="24" creationId="{4088903F-51EA-454D-A4A1-D126ECBF567C}"/>
          </ac:spMkLst>
        </pc:spChg>
        <pc:spChg chg="add mod">
          <ac:chgData name="Ansley Brown" userId="c7d62234183fd3ba" providerId="LiveId" clId="{10BE9C3B-5BF2-4550-BF80-F334C26C1B89}" dt="2018-07-29T17:26:28.645" v="2228" actId="164"/>
          <ac:spMkLst>
            <pc:docMk/>
            <pc:sldMk cId="1965691993" sldId="273"/>
            <ac:spMk id="25" creationId="{4CC8D922-EE06-4796-BAE5-F2AEC3AB6587}"/>
          </ac:spMkLst>
        </pc:spChg>
        <pc:spChg chg="add del mod">
          <ac:chgData name="Ansley Brown" userId="c7d62234183fd3ba" providerId="LiveId" clId="{10BE9C3B-5BF2-4550-BF80-F334C26C1B89}" dt="2018-07-29T17:26:11.903" v="2225" actId="478"/>
          <ac:spMkLst>
            <pc:docMk/>
            <pc:sldMk cId="1965691993" sldId="273"/>
            <ac:spMk id="26" creationId="{34F602DA-7557-4707-9B2F-D9742F6CF70E}"/>
          </ac:spMkLst>
        </pc:spChg>
        <pc:spChg chg="add del mod">
          <ac:chgData name="Ansley Brown" userId="c7d62234183fd3ba" providerId="LiveId" clId="{10BE9C3B-5BF2-4550-BF80-F334C26C1B89}" dt="2018-07-29T17:29:34.167" v="2240" actId="478"/>
          <ac:spMkLst>
            <pc:docMk/>
            <pc:sldMk cId="1965691993" sldId="273"/>
            <ac:spMk id="33" creationId="{3DB920A0-F0CC-45AF-8661-76C66EB90694}"/>
          </ac:spMkLst>
        </pc:spChg>
        <pc:spChg chg="add mod">
          <ac:chgData name="Ansley Brown" userId="c7d62234183fd3ba" providerId="LiveId" clId="{10BE9C3B-5BF2-4550-BF80-F334C26C1B89}" dt="2018-07-29T17:44:28.677" v="2368" actId="14100"/>
          <ac:spMkLst>
            <pc:docMk/>
            <pc:sldMk cId="1965691993" sldId="273"/>
            <ac:spMk id="36" creationId="{84A456CC-DFBB-4CF2-9D62-1CFB43220D55}"/>
          </ac:spMkLst>
        </pc:spChg>
        <pc:spChg chg="add mod">
          <ac:chgData name="Ansley Brown" userId="c7d62234183fd3ba" providerId="LiveId" clId="{10BE9C3B-5BF2-4550-BF80-F334C26C1B89}" dt="2018-07-29T17:44:37.397" v="2369" actId="14100"/>
          <ac:spMkLst>
            <pc:docMk/>
            <pc:sldMk cId="1965691993" sldId="273"/>
            <ac:spMk id="37" creationId="{8FB63B16-27B1-400D-B778-9776245B5856}"/>
          </ac:spMkLst>
        </pc:spChg>
        <pc:spChg chg="add del mod">
          <ac:chgData name="Ansley Brown" userId="c7d62234183fd3ba" providerId="LiveId" clId="{10BE9C3B-5BF2-4550-BF80-F334C26C1B89}" dt="2018-07-29T17:43:23.756" v="2352" actId="478"/>
          <ac:spMkLst>
            <pc:docMk/>
            <pc:sldMk cId="1965691993" sldId="273"/>
            <ac:spMk id="38" creationId="{A4827314-5E34-4DD6-A65F-28743B9749CA}"/>
          </ac:spMkLst>
        </pc:spChg>
        <pc:spChg chg="add del mod">
          <ac:chgData name="Ansley Brown" userId="c7d62234183fd3ba" providerId="LiveId" clId="{10BE9C3B-5BF2-4550-BF80-F334C26C1B89}" dt="2018-07-29T17:43:42.342" v="2356" actId="478"/>
          <ac:spMkLst>
            <pc:docMk/>
            <pc:sldMk cId="1965691993" sldId="273"/>
            <ac:spMk id="39" creationId="{415B791C-00B5-4879-9AD9-F2504530FA5A}"/>
          </ac:spMkLst>
        </pc:spChg>
        <pc:spChg chg="add mod">
          <ac:chgData name="Ansley Brown" userId="c7d62234183fd3ba" providerId="LiveId" clId="{10BE9C3B-5BF2-4550-BF80-F334C26C1B89}" dt="2018-07-29T17:44:51.373" v="2373" actId="1076"/>
          <ac:spMkLst>
            <pc:docMk/>
            <pc:sldMk cId="1965691993" sldId="273"/>
            <ac:spMk id="40" creationId="{62914267-DF92-4D71-A87C-6ED0CB702B3E}"/>
          </ac:spMkLst>
        </pc:spChg>
        <pc:spChg chg="add mod">
          <ac:chgData name="Ansley Brown" userId="c7d62234183fd3ba" providerId="LiveId" clId="{10BE9C3B-5BF2-4550-BF80-F334C26C1B89}" dt="2018-07-29T17:45:14.604" v="2374" actId="208"/>
          <ac:spMkLst>
            <pc:docMk/>
            <pc:sldMk cId="1965691993" sldId="273"/>
            <ac:spMk id="41" creationId="{F49B24AB-E171-4F0D-B35C-793380D36CE0}"/>
          </ac:spMkLst>
        </pc:spChg>
        <pc:spChg chg="add mod">
          <ac:chgData name="Ansley Brown" userId="c7d62234183fd3ba" providerId="LiveId" clId="{10BE9C3B-5BF2-4550-BF80-F334C26C1B89}" dt="2018-07-29T17:47:17.685" v="2469" actId="1076"/>
          <ac:spMkLst>
            <pc:docMk/>
            <pc:sldMk cId="1965691993" sldId="273"/>
            <ac:spMk id="42" creationId="{D6710098-5AB1-45F6-8C5C-D26CEB64092B}"/>
          </ac:spMkLst>
        </pc:spChg>
        <pc:spChg chg="add mod">
          <ac:chgData name="Ansley Brown" userId="c7d62234183fd3ba" providerId="LiveId" clId="{10BE9C3B-5BF2-4550-BF80-F334C26C1B89}" dt="2018-07-29T17:47:47.900" v="2488" actId="1076"/>
          <ac:spMkLst>
            <pc:docMk/>
            <pc:sldMk cId="1965691993" sldId="273"/>
            <ac:spMk id="43" creationId="{B620C96F-21CF-4A12-B110-6A71D590061D}"/>
          </ac:spMkLst>
        </pc:spChg>
        <pc:grpChg chg="add mod">
          <ac:chgData name="Ansley Brown" userId="c7d62234183fd3ba" providerId="LiveId" clId="{10BE9C3B-5BF2-4550-BF80-F334C26C1B89}" dt="2018-07-29T17:31:51.598" v="2249" actId="164"/>
          <ac:grpSpMkLst>
            <pc:docMk/>
            <pc:sldMk cId="1965691993" sldId="273"/>
            <ac:grpSpMk id="29" creationId="{45AED340-7FA8-421E-91E6-73B4785A5615}"/>
          </ac:grpSpMkLst>
        </pc:grpChg>
        <pc:grpChg chg="add mod">
          <ac:chgData name="Ansley Brown" userId="c7d62234183fd3ba" providerId="LiveId" clId="{10BE9C3B-5BF2-4550-BF80-F334C26C1B89}" dt="2018-07-29T17:31:51.598" v="2249" actId="164"/>
          <ac:grpSpMkLst>
            <pc:docMk/>
            <pc:sldMk cId="1965691993" sldId="273"/>
            <ac:grpSpMk id="30" creationId="{9847CD8F-FBAE-4ABB-9644-0D9627E45D15}"/>
          </ac:grpSpMkLst>
        </pc:grpChg>
        <pc:grpChg chg="add mod">
          <ac:chgData name="Ansley Brown" userId="c7d62234183fd3ba" providerId="LiveId" clId="{10BE9C3B-5BF2-4550-BF80-F334C26C1B89}" dt="2018-07-29T17:31:20.467" v="2248" actId="164"/>
          <ac:grpSpMkLst>
            <pc:docMk/>
            <pc:sldMk cId="1965691993" sldId="273"/>
            <ac:grpSpMk id="34" creationId="{1E855737-4ADB-463E-8BDF-FCFB00D753ED}"/>
          </ac:grpSpMkLst>
        </pc:grpChg>
        <pc:grpChg chg="add mod">
          <ac:chgData name="Ansley Brown" userId="c7d62234183fd3ba" providerId="LiveId" clId="{10BE9C3B-5BF2-4550-BF80-F334C26C1B89}" dt="2018-07-29T17:44:46.740" v="2372" actId="1076"/>
          <ac:grpSpMkLst>
            <pc:docMk/>
            <pc:sldMk cId="1965691993" sldId="273"/>
            <ac:grpSpMk id="35" creationId="{3CE12816-18D1-4657-8E7C-F30D78AEA21B}"/>
          </ac:grpSpMkLst>
        </pc:grpChg>
        <pc:picChg chg="add mod">
          <ac:chgData name="Ansley Brown" userId="c7d62234183fd3ba" providerId="LiveId" clId="{10BE9C3B-5BF2-4550-BF80-F334C26C1B89}" dt="2018-07-29T17:31:51.598" v="2249" actId="164"/>
          <ac:picMkLst>
            <pc:docMk/>
            <pc:sldMk cId="1965691993" sldId="273"/>
            <ac:picMk id="16" creationId="{9A645203-F8BC-4773-84B6-3432FD47FB0F}"/>
          </ac:picMkLst>
        </pc:picChg>
        <pc:cxnChg chg="add mod">
          <ac:chgData name="Ansley Brown" userId="c7d62234183fd3ba" providerId="LiveId" clId="{10BE9C3B-5BF2-4550-BF80-F334C26C1B89}" dt="2018-07-29T17:26:28.645" v="2228" actId="164"/>
          <ac:cxnSpMkLst>
            <pc:docMk/>
            <pc:sldMk cId="1965691993" sldId="273"/>
            <ac:cxnSpMk id="28" creationId="{0F4EE391-3E76-4D51-B938-1510B69444F9}"/>
          </ac:cxnSpMkLst>
        </pc:cxnChg>
      </pc:sldChg>
      <pc:sldChg chg="addSp modSp add">
        <pc:chgData name="Ansley Brown" userId="c7d62234183fd3ba" providerId="LiveId" clId="{10BE9C3B-5BF2-4550-BF80-F334C26C1B89}" dt="2018-07-29T17:55:59.860" v="2577" actId="1076"/>
        <pc:sldMkLst>
          <pc:docMk/>
          <pc:sldMk cId="2762050432" sldId="274"/>
        </pc:sldMkLst>
        <pc:spChg chg="mod">
          <ac:chgData name="Ansley Brown" userId="c7d62234183fd3ba" providerId="LiveId" clId="{10BE9C3B-5BF2-4550-BF80-F334C26C1B89}" dt="2018-07-29T17:33:51.181" v="2267" actId="1076"/>
          <ac:spMkLst>
            <pc:docMk/>
            <pc:sldMk cId="2762050432" sldId="274"/>
            <ac:spMk id="2" creationId="{8D737C5A-D2CB-4C47-8748-920ACA7422AE}"/>
          </ac:spMkLst>
        </pc:spChg>
        <pc:spChg chg="mod">
          <ac:chgData name="Ansley Brown" userId="c7d62234183fd3ba" providerId="LiveId" clId="{10BE9C3B-5BF2-4550-BF80-F334C26C1B89}" dt="2018-07-29T17:33:29.660" v="2266" actId="27636"/>
          <ac:spMkLst>
            <pc:docMk/>
            <pc:sldMk cId="2762050432" sldId="274"/>
            <ac:spMk id="3" creationId="{B2394246-B124-49E3-898F-843E26392E84}"/>
          </ac:spMkLst>
        </pc:spChg>
        <pc:spChg chg="add mod">
          <ac:chgData name="Ansley Brown" userId="c7d62234183fd3ba" providerId="LiveId" clId="{10BE9C3B-5BF2-4550-BF80-F334C26C1B89}" dt="2018-07-29T17:50:54.924" v="2511" actId="14100"/>
          <ac:spMkLst>
            <pc:docMk/>
            <pc:sldMk cId="2762050432" sldId="274"/>
            <ac:spMk id="6" creationId="{A3B16C5C-C81E-4DBA-AC2C-35B25BBC9BBC}"/>
          </ac:spMkLst>
        </pc:spChg>
        <pc:spChg chg="add mod">
          <ac:chgData name="Ansley Brown" userId="c7d62234183fd3ba" providerId="LiveId" clId="{10BE9C3B-5BF2-4550-BF80-F334C26C1B89}" dt="2018-07-29T17:52:35.172" v="2523" actId="208"/>
          <ac:spMkLst>
            <pc:docMk/>
            <pc:sldMk cId="2762050432" sldId="274"/>
            <ac:spMk id="7" creationId="{31FD74B4-EE51-4DAD-8B81-FE581EA5C1AB}"/>
          </ac:spMkLst>
        </pc:spChg>
        <pc:spChg chg="add mod ord">
          <ac:chgData name="Ansley Brown" userId="c7d62234183fd3ba" providerId="LiveId" clId="{10BE9C3B-5BF2-4550-BF80-F334C26C1B89}" dt="2018-07-29T17:52:23.150" v="2522" actId="171"/>
          <ac:spMkLst>
            <pc:docMk/>
            <pc:sldMk cId="2762050432" sldId="274"/>
            <ac:spMk id="8" creationId="{13D616FA-CAD1-4FA0-A089-EA322E868DE1}"/>
          </ac:spMkLst>
        </pc:spChg>
        <pc:spChg chg="add mod">
          <ac:chgData name="Ansley Brown" userId="c7d62234183fd3ba" providerId="LiveId" clId="{10BE9C3B-5BF2-4550-BF80-F334C26C1B89}" dt="2018-07-29T17:50:44.524" v="2509" actId="1076"/>
          <ac:spMkLst>
            <pc:docMk/>
            <pc:sldMk cId="2762050432" sldId="274"/>
            <ac:spMk id="9" creationId="{09C58195-6E04-4BCB-B145-4F3C48961A00}"/>
          </ac:spMkLst>
        </pc:spChg>
        <pc:spChg chg="add mod">
          <ac:chgData name="Ansley Brown" userId="c7d62234183fd3ba" providerId="LiveId" clId="{10BE9C3B-5BF2-4550-BF80-F334C26C1B89}" dt="2018-07-29T17:55:59.860" v="2577" actId="1076"/>
          <ac:spMkLst>
            <pc:docMk/>
            <pc:sldMk cId="2762050432" sldId="274"/>
            <ac:spMk id="11" creationId="{F9B3C9F3-2283-4ED6-B138-40B695D8C1E9}"/>
          </ac:spMkLst>
        </pc:spChg>
        <pc:spChg chg="add mod">
          <ac:chgData name="Ansley Brown" userId="c7d62234183fd3ba" providerId="LiveId" clId="{10BE9C3B-5BF2-4550-BF80-F334C26C1B89}" dt="2018-07-29T17:50:44.524" v="2509" actId="1076"/>
          <ac:spMkLst>
            <pc:docMk/>
            <pc:sldMk cId="2762050432" sldId="274"/>
            <ac:spMk id="12" creationId="{A9DA0B44-4D4D-42CA-8559-9F976BDCC397}"/>
          </ac:spMkLst>
        </pc:spChg>
        <pc:spChg chg="add mod">
          <ac:chgData name="Ansley Brown" userId="c7d62234183fd3ba" providerId="LiveId" clId="{10BE9C3B-5BF2-4550-BF80-F334C26C1B89}" dt="2018-07-29T17:52:35.172" v="2523" actId="208"/>
          <ac:spMkLst>
            <pc:docMk/>
            <pc:sldMk cId="2762050432" sldId="274"/>
            <ac:spMk id="17" creationId="{1CE889A5-D2C5-4A05-8AD0-D6F1E890D69F}"/>
          </ac:spMkLst>
        </pc:spChg>
        <pc:spChg chg="add mod">
          <ac:chgData name="Ansley Brown" userId="c7d62234183fd3ba" providerId="LiveId" clId="{10BE9C3B-5BF2-4550-BF80-F334C26C1B89}" dt="2018-07-29T17:54:52.269" v="2528" actId="207"/>
          <ac:spMkLst>
            <pc:docMk/>
            <pc:sldMk cId="2762050432" sldId="274"/>
            <ac:spMk id="19" creationId="{F050D47C-10F3-484D-B84D-9BDA9B9B6AA8}"/>
          </ac:spMkLst>
        </pc:spChg>
        <pc:spChg chg="add mod">
          <ac:chgData name="Ansley Brown" userId="c7d62234183fd3ba" providerId="LiveId" clId="{10BE9C3B-5BF2-4550-BF80-F334C26C1B89}" dt="2018-07-29T17:54:52.269" v="2528" actId="207"/>
          <ac:spMkLst>
            <pc:docMk/>
            <pc:sldMk cId="2762050432" sldId="274"/>
            <ac:spMk id="20" creationId="{2A127075-0BF9-44B3-A8E9-C18236C4C247}"/>
          </ac:spMkLst>
        </pc:spChg>
        <pc:spChg chg="add mod">
          <ac:chgData name="Ansley Brown" userId="c7d62234183fd3ba" providerId="LiveId" clId="{10BE9C3B-5BF2-4550-BF80-F334C26C1B89}" dt="2018-07-29T17:55:13.199" v="2532" actId="20577"/>
          <ac:spMkLst>
            <pc:docMk/>
            <pc:sldMk cId="2762050432" sldId="274"/>
            <ac:spMk id="21" creationId="{027AA232-C03C-4D55-9416-3C0293750819}"/>
          </ac:spMkLst>
        </pc:spChg>
        <pc:picChg chg="mod">
          <ac:chgData name="Ansley Brown" userId="c7d62234183fd3ba" providerId="LiveId" clId="{10BE9C3B-5BF2-4550-BF80-F334C26C1B89}" dt="2018-07-29T17:50:44.524" v="2509" actId="1076"/>
          <ac:picMkLst>
            <pc:docMk/>
            <pc:sldMk cId="2762050432" sldId="274"/>
            <ac:picMk id="28" creationId="{1CFD45D0-079E-4E53-9C03-BF882E81644A}"/>
          </ac:picMkLst>
        </pc:picChg>
        <pc:cxnChg chg="add mod">
          <ac:chgData name="Ansley Brown" userId="c7d62234183fd3ba" providerId="LiveId" clId="{10BE9C3B-5BF2-4550-BF80-F334C26C1B89}" dt="2018-07-29T17:50:44.524" v="2509" actId="1076"/>
          <ac:cxnSpMkLst>
            <pc:docMk/>
            <pc:sldMk cId="2762050432" sldId="274"/>
            <ac:cxnSpMk id="10" creationId="{0F3893B9-4BBF-4AFE-B891-AB7EAA3142F5}"/>
          </ac:cxnSpMkLst>
        </pc:cxnChg>
      </pc:sldChg>
      <pc:sldChg chg="addSp modSp add">
        <pc:chgData name="Ansley Brown" userId="c7d62234183fd3ba" providerId="LiveId" clId="{10BE9C3B-5BF2-4550-BF80-F334C26C1B89}" dt="2018-07-29T17:41:33.940" v="2335" actId="20577"/>
        <pc:sldMkLst>
          <pc:docMk/>
          <pc:sldMk cId="335652485" sldId="275"/>
        </pc:sldMkLst>
        <pc:spChg chg="mod">
          <ac:chgData name="Ansley Brown" userId="c7d62234183fd3ba" providerId="LiveId" clId="{10BE9C3B-5BF2-4550-BF80-F334C26C1B89}" dt="2018-07-29T17:34:01.621" v="2268" actId="20577"/>
          <ac:spMkLst>
            <pc:docMk/>
            <pc:sldMk cId="335652485" sldId="275"/>
            <ac:spMk id="2" creationId="{8D737C5A-D2CB-4C47-8748-920ACA7422AE}"/>
          </ac:spMkLst>
        </pc:spChg>
        <pc:spChg chg="mod">
          <ac:chgData name="Ansley Brown" userId="c7d62234183fd3ba" providerId="LiveId" clId="{10BE9C3B-5BF2-4550-BF80-F334C26C1B89}" dt="2018-07-29T17:34:10.133" v="2270" actId="27636"/>
          <ac:spMkLst>
            <pc:docMk/>
            <pc:sldMk cId="335652485" sldId="275"/>
            <ac:spMk id="3" creationId="{B2394246-B124-49E3-898F-843E26392E84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9" creationId="{F7E01EFF-D8AA-4C58-9279-A4F72DE45D73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11" creationId="{E7EEF934-441B-4F74-B181-56AB9950BC14}"/>
          </ac:spMkLst>
        </pc:spChg>
        <pc:spChg chg="add">
          <ac:chgData name="Ansley Brown" userId="c7d62234183fd3ba" providerId="LiveId" clId="{10BE9C3B-5BF2-4550-BF80-F334C26C1B89}" dt="2018-07-29T17:41:33.940" v="2335" actId="20577"/>
          <ac:spMkLst>
            <pc:docMk/>
            <pc:sldMk cId="335652485" sldId="275"/>
            <ac:spMk id="12" creationId="{0E766642-487C-4CAC-93EE-875BC619235C}"/>
          </ac:spMkLst>
        </pc:spChg>
        <pc:cxnChg chg="add">
          <ac:chgData name="Ansley Brown" userId="c7d62234183fd3ba" providerId="LiveId" clId="{10BE9C3B-5BF2-4550-BF80-F334C26C1B89}" dt="2018-07-29T17:41:33.940" v="2335" actId="20577"/>
          <ac:cxnSpMkLst>
            <pc:docMk/>
            <pc:sldMk cId="335652485" sldId="275"/>
            <ac:cxnSpMk id="10" creationId="{DB7629FE-E9C2-4576-875A-1836D1A87B65}"/>
          </ac:cxnSpMkLst>
        </pc:cxnChg>
      </pc:sldChg>
      <pc:sldChg chg="addSp delSp modSp add mod setBg">
        <pc:chgData name="Ansley Brown" userId="c7d62234183fd3ba" providerId="LiveId" clId="{10BE9C3B-5BF2-4550-BF80-F334C26C1B89}" dt="2018-07-29T17:57:10.376" v="2632" actId="26606"/>
        <pc:sldMkLst>
          <pc:docMk/>
          <pc:sldMk cId="2985025559" sldId="276"/>
        </pc:sldMkLst>
        <pc:spChg chg="del">
          <ac:chgData name="Ansley Brown" userId="c7d62234183fd3ba" providerId="LiveId" clId="{10BE9C3B-5BF2-4550-BF80-F334C26C1B89}" dt="2018-07-29T17:56:24.949" v="2579" actId="26606"/>
          <ac:spMkLst>
            <pc:docMk/>
            <pc:sldMk cId="2985025559" sldId="276"/>
            <ac:spMk id="2" creationId="{EB0F91E2-4708-425F-8DEE-31B1C9FE7861}"/>
          </ac:spMkLst>
        </pc:spChg>
        <pc:spChg chg="del">
          <ac:chgData name="Ansley Brown" userId="c7d62234183fd3ba" providerId="LiveId" clId="{10BE9C3B-5BF2-4550-BF80-F334C26C1B89}" dt="2018-07-29T17:56:24.949" v="2579" actId="26606"/>
          <ac:spMkLst>
            <pc:docMk/>
            <pc:sldMk cId="2985025559" sldId="276"/>
            <ac:spMk id="3" creationId="{62BD49E5-660E-4CC0-B25D-72A8FC4444E5}"/>
          </ac:spMkLst>
        </pc:spChg>
        <pc:spChg chg="add mo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4" creationId="{043713FE-3B4E-4D5E-ADDE-C0AB3E7362DF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1" creationId="{A9D068DB-E7E7-4102-9402-EAA049E13118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3" creationId="{96C8906C-CCD9-4F71-B3DD-BC1331E1A9E8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17" creationId="{448A6F93-54E3-457B-848B-965C351652D1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21" creationId="{51F59CD9-29E6-4943-8931-5BC72013346A}"/>
          </ac:spMkLst>
        </pc:spChg>
        <pc:spChg chg="add">
          <ac:chgData name="Ansley Brown" userId="c7d62234183fd3ba" providerId="LiveId" clId="{10BE9C3B-5BF2-4550-BF80-F334C26C1B89}" dt="2018-07-29T17:57:10.376" v="2632" actId="26606"/>
          <ac:spMkLst>
            <pc:docMk/>
            <pc:sldMk cId="2985025559" sldId="276"/>
            <ac:spMk id="23" creationId="{5B76B32D-AA83-45A4-9609-F96830AD4F8A}"/>
          </ac:spMkLst>
        </pc:spChg>
        <pc:picChg chg="add">
          <ac:chgData name="Ansley Brown" userId="c7d62234183fd3ba" providerId="LiveId" clId="{10BE9C3B-5BF2-4550-BF80-F334C26C1B89}" dt="2018-07-29T17:57:10.376" v="2632" actId="26606"/>
          <ac:picMkLst>
            <pc:docMk/>
            <pc:sldMk cId="2985025559" sldId="276"/>
            <ac:picMk id="8" creationId="{520A40BB-2686-4192-8B99-0A16E02B4123}"/>
          </ac:picMkLst>
        </pc:picChg>
        <pc:cxnChg chg="add">
          <ac:chgData name="Ansley Brown" userId="c7d62234183fd3ba" providerId="LiveId" clId="{10BE9C3B-5BF2-4550-BF80-F334C26C1B89}" dt="2018-07-29T17:57:10.376" v="2632" actId="26606"/>
          <ac:cxnSpMkLst>
            <pc:docMk/>
            <pc:sldMk cId="2985025559" sldId="276"/>
            <ac:cxnSpMk id="15" creationId="{CA0D6F13-628B-4FC4-AD48-A2B64677D017}"/>
          </ac:cxnSpMkLst>
        </pc:cxnChg>
        <pc:cxnChg chg="add">
          <ac:chgData name="Ansley Brown" userId="c7d62234183fd3ba" providerId="LiveId" clId="{10BE9C3B-5BF2-4550-BF80-F334C26C1B89}" dt="2018-07-29T17:57:10.376" v="2632" actId="26606"/>
          <ac:cxnSpMkLst>
            <pc:docMk/>
            <pc:sldMk cId="2985025559" sldId="276"/>
            <ac:cxnSpMk id="19" creationId="{D71F2F7B-1CD1-4341-8300-D3AB8CC5EBC4}"/>
          </ac:cxnSpMkLst>
        </pc:cxnChg>
      </pc:sldChg>
      <pc:sldChg chg="addSp delSp modSp add mod setBg delDesignElem">
        <pc:chgData name="Ansley Brown" userId="c7d62234183fd3ba" providerId="LiveId" clId="{10BE9C3B-5BF2-4550-BF80-F334C26C1B89}" dt="2018-07-29T18:07:27.891" v="2758" actId="1076"/>
        <pc:sldMkLst>
          <pc:docMk/>
          <pc:sldMk cId="606998603" sldId="277"/>
        </pc:sldMkLst>
        <pc:spChg chg="mod">
          <ac:chgData name="Ansley Brown" userId="c7d62234183fd3ba" providerId="LiveId" clId="{10BE9C3B-5BF2-4550-BF80-F334C26C1B89}" dt="2018-07-29T18:04:38.488" v="2713" actId="26606"/>
          <ac:spMkLst>
            <pc:docMk/>
            <pc:sldMk cId="606998603" sldId="277"/>
            <ac:spMk id="2" creationId="{4BADBB77-AA99-4A92-85A1-D42B6D0E5961}"/>
          </ac:spMkLst>
        </pc:spChg>
        <pc:spChg chg="add del mod">
          <ac:chgData name="Ansley Brown" userId="c7d62234183fd3ba" providerId="LiveId" clId="{10BE9C3B-5BF2-4550-BF80-F334C26C1B89}" dt="2018-07-29T18:04:23.942" v="2711" actId="478"/>
          <ac:spMkLst>
            <pc:docMk/>
            <pc:sldMk cId="606998603" sldId="277"/>
            <ac:spMk id="3" creationId="{C9E99297-87E2-47E7-B128-8FA58843A638}"/>
          </ac:spMkLst>
        </pc:spChg>
        <pc:spChg chg="add del mod">
          <ac:chgData name="Ansley Brown" userId="c7d62234183fd3ba" providerId="LiveId" clId="{10BE9C3B-5BF2-4550-BF80-F334C26C1B89}" dt="2018-07-29T18:04:27.251" v="2712" actId="478"/>
          <ac:spMkLst>
            <pc:docMk/>
            <pc:sldMk cId="606998603" sldId="277"/>
            <ac:spMk id="7" creationId="{5207ACFD-D022-4066-B18E-0039D0D67315}"/>
          </ac:spMkLst>
        </pc:spChg>
        <pc:spChg chg="add mod">
          <ac:chgData name="Ansley Brown" userId="c7d62234183fd3ba" providerId="LiveId" clId="{10BE9C3B-5BF2-4550-BF80-F334C26C1B89}" dt="2018-07-29T18:06:08.300" v="2755" actId="1076"/>
          <ac:spMkLst>
            <pc:docMk/>
            <pc:sldMk cId="606998603" sldId="277"/>
            <ac:spMk id="8" creationId="{08FE0D95-A8E7-460F-AD3B-435131333157}"/>
          </ac:spMkLst>
        </pc:spChg>
        <pc:spChg chg="add del mod">
          <ac:chgData name="Ansley Brown" userId="c7d62234183fd3ba" providerId="LiveId" clId="{10BE9C3B-5BF2-4550-BF80-F334C26C1B89}" dt="2018-07-29T18:05:12.338" v="2718" actId="478"/>
          <ac:spMkLst>
            <pc:docMk/>
            <pc:sldMk cId="606998603" sldId="277"/>
            <ac:spMk id="9" creationId="{39A8921D-A573-4DAE-837E-63767AA9A43E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0" creationId="{768C21D0-E473-4822-976E-2A142825DF2F}"/>
          </ac:spMkLst>
        </pc:spChg>
        <pc:spChg chg="add mod">
          <ac:chgData name="Ansley Brown" userId="c7d62234183fd3ba" providerId="LiveId" clId="{10BE9C3B-5BF2-4550-BF80-F334C26C1B89}" dt="2018-07-29T18:06:04.011" v="2754" actId="1076"/>
          <ac:spMkLst>
            <pc:docMk/>
            <pc:sldMk cId="606998603" sldId="277"/>
            <ac:spMk id="11" creationId="{D1BB0F52-78C2-4786-97F4-2241302D8368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2" creationId="{0022C4D8-970B-4A32-B0BD-AAC4366E776A}"/>
          </ac:spMkLst>
        </pc:spChg>
        <pc:spChg chg="add del mod">
          <ac:chgData name="Ansley Brown" userId="c7d62234183fd3ba" providerId="LiveId" clId="{10BE9C3B-5BF2-4550-BF80-F334C26C1B89}" dt="2018-07-29T18:05:18.974" v="2720" actId="478"/>
          <ac:spMkLst>
            <pc:docMk/>
            <pc:sldMk cId="606998603" sldId="277"/>
            <ac:spMk id="13" creationId="{3E786AE2-4101-410B-9568-A8A59CF9DE7C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6" creationId="{90685A20-1F41-4F9F-B2D0-36102711294B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18" creationId="{DC5DB6CE-C89E-499E-92B7-5EC84776780C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22" creationId="{729AC5FB-82CE-4893-AA8A-B3674305C35E}"/>
          </ac:spMkLst>
        </pc:spChg>
        <pc:spChg chg="add del">
          <ac:chgData name="Ansley Brown" userId="c7d62234183fd3ba" providerId="LiveId" clId="{10BE9C3B-5BF2-4550-BF80-F334C26C1B89}" dt="2018-07-29T18:05:02.370" v="2715" actId="1076"/>
          <ac:spMkLst>
            <pc:docMk/>
            <pc:sldMk cId="606998603" sldId="277"/>
            <ac:spMk id="24" creationId="{9CD8E901-F3D3-4B87-A340-DFEAC61F96E5}"/>
          </ac:spMkLst>
        </pc:spChg>
        <pc:picChg chg="add mod ord">
          <ac:chgData name="Ansley Brown" userId="c7d62234183fd3ba" providerId="LiveId" clId="{10BE9C3B-5BF2-4550-BF80-F334C26C1B89}" dt="2018-07-29T18:07:27.891" v="2758" actId="1076"/>
          <ac:picMkLst>
            <pc:docMk/>
            <pc:sldMk cId="606998603" sldId="277"/>
            <ac:picMk id="4" creationId="{DF1936E0-D0D5-4BCA-9B63-89376E73E52F}"/>
          </ac:picMkLst>
        </pc:picChg>
        <pc:picChg chg="add mod">
          <ac:chgData name="Ansley Brown" userId="c7d62234183fd3ba" providerId="LiveId" clId="{10BE9C3B-5BF2-4550-BF80-F334C26C1B89}" dt="2018-07-29T18:07:24.819" v="2757" actId="1076"/>
          <ac:picMkLst>
            <pc:docMk/>
            <pc:sldMk cId="606998603" sldId="277"/>
            <ac:picMk id="5" creationId="{1DB7E257-C014-405C-96D9-8AE24DED9ED6}"/>
          </ac:picMkLst>
        </pc:picChg>
        <pc:cxnChg chg="add del">
          <ac:chgData name="Ansley Brown" userId="c7d62234183fd3ba" providerId="LiveId" clId="{10BE9C3B-5BF2-4550-BF80-F334C26C1B89}" dt="2018-07-29T18:05:02.370" v="2715" actId="1076"/>
          <ac:cxnSpMkLst>
            <pc:docMk/>
            <pc:sldMk cId="606998603" sldId="277"/>
            <ac:cxnSpMk id="14" creationId="{841F4C4C-B5CB-4E95-8A7D-C738E7FFD088}"/>
          </ac:cxnSpMkLst>
        </pc:cxnChg>
        <pc:cxnChg chg="add del">
          <ac:chgData name="Ansley Brown" userId="c7d62234183fd3ba" providerId="LiveId" clId="{10BE9C3B-5BF2-4550-BF80-F334C26C1B89}" dt="2018-07-29T18:05:02.370" v="2715" actId="1076"/>
          <ac:cxnSpMkLst>
            <pc:docMk/>
            <pc:sldMk cId="606998603" sldId="277"/>
            <ac:cxnSpMk id="20" creationId="{190365E4-B087-446A-A75A-7EBF3F323A43}"/>
          </ac:cxnSpMkLst>
        </pc:cxnChg>
      </pc:sldChg>
      <pc:sldChg chg="addSp delSp modSp add mod setBg">
        <pc:chgData name="Ansley Brown" userId="c7d62234183fd3ba" providerId="LiveId" clId="{10BE9C3B-5BF2-4550-BF80-F334C26C1B89}" dt="2018-07-29T19:39:01.427" v="6391" actId="20577"/>
        <pc:sldMkLst>
          <pc:docMk/>
          <pc:sldMk cId="2859973601" sldId="278"/>
        </pc:sldMkLst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2" creationId="{9FCC5DC0-2275-470F-9B6F-3A7CC0CF4EB7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3" creationId="{FE730872-8F06-418B-9AF9-5DEA87337C75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4" creationId="{B896751F-5EB1-4C76-ACA1-CA6C6CF0E9E4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5" creationId="{FA2E0E78-68DF-4CD8-9406-627CEBA89B0B}"/>
          </ac:spMkLst>
        </pc:spChg>
        <pc:spChg chg="del">
          <ac:chgData name="Ansley Brown" userId="c7d62234183fd3ba" providerId="LiveId" clId="{10BE9C3B-5BF2-4550-BF80-F334C26C1B89}" dt="2018-07-29T18:10:25.453" v="2760" actId="20577"/>
          <ac:spMkLst>
            <pc:docMk/>
            <pc:sldMk cId="2859973601" sldId="278"/>
            <ac:spMk id="6" creationId="{2F8E3DC8-F296-49FA-AC33-FF2D70079078}"/>
          </ac:spMkLst>
        </pc:spChg>
        <pc:spChg chg="add mod">
          <ac:chgData name="Ansley Brown" userId="c7d62234183fd3ba" providerId="LiveId" clId="{10BE9C3B-5BF2-4550-BF80-F334C26C1B89}" dt="2018-07-29T18:36:13.943" v="3591" actId="20577"/>
          <ac:spMkLst>
            <pc:docMk/>
            <pc:sldMk cId="2859973601" sldId="278"/>
            <ac:spMk id="7" creationId="{C522461D-9EF8-4442-A815-73702B076FB0}"/>
          </ac:spMkLst>
        </pc:spChg>
        <pc:spChg chg="add del mod ord">
          <ac:chgData name="Ansley Brown" userId="c7d62234183fd3ba" providerId="LiveId" clId="{10BE9C3B-5BF2-4550-BF80-F334C26C1B89}" dt="2018-07-29T18:35:10.904" v="3566" actId="20577"/>
          <ac:spMkLst>
            <pc:docMk/>
            <pc:sldMk cId="2859973601" sldId="278"/>
            <ac:spMk id="8" creationId="{029EDEA9-8215-4236-97C1-4CEFD9296B08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11" creationId="{85B77832-CE1E-4CE3-8C85-C2F8CB21A9ED}"/>
          </ac:spMkLst>
        </pc:spChg>
        <pc:spChg chg="add del">
          <ac:chgData name="Ansley Brown" userId="c7d62234183fd3ba" providerId="LiveId" clId="{10BE9C3B-5BF2-4550-BF80-F334C26C1B89}" dt="2018-07-29T18:10:57.558" v="2767" actId="26606"/>
          <ac:spMkLst>
            <pc:docMk/>
            <pc:sldMk cId="2859973601" sldId="278"/>
            <ac:spMk id="15" creationId="{311973C2-EB8B-452A-A698-4A252FD3AE28}"/>
          </ac:spMkLst>
        </pc:spChg>
        <pc:spChg chg="add del">
          <ac:chgData name="Ansley Brown" userId="c7d62234183fd3ba" providerId="LiveId" clId="{10BE9C3B-5BF2-4550-BF80-F334C26C1B89}" dt="2018-07-29T18:10:57.558" v="2767" actId="26606"/>
          <ac:spMkLst>
            <pc:docMk/>
            <pc:sldMk cId="2859973601" sldId="278"/>
            <ac:spMk id="17" creationId="{10162E77-11AD-44A7-84EC-40C59EEFBD2E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1" creationId="{39179F48-E825-4803-806A-7029F8537F54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2" creationId="{E1F60A3A-08DA-445D-B74A-BEE07358998A}"/>
          </ac:spMkLst>
        </pc:spChg>
        <pc:spChg chg="add del">
          <ac:chgData name="Ansley Brown" userId="c7d62234183fd3ba" providerId="LiveId" clId="{10BE9C3B-5BF2-4550-BF80-F334C26C1B89}" dt="2018-07-29T18:10:59.222" v="2769" actId="26606"/>
          <ac:spMkLst>
            <pc:docMk/>
            <pc:sldMk cId="2859973601" sldId="278"/>
            <ac:spMk id="24" creationId="{62BA066C-D259-4F6D-9F83-124F73636C30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25" creationId="{280CBF5A-D0F9-421F-9D0E-47E76C7B26DE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6" creationId="{4B019A08-55AD-4038-B865-37DA596B8CE3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8" creationId="{1627C7B9-FD35-4E35-B741-E4A9A5F416ED}"/>
          </ac:spMkLst>
        </pc:spChg>
        <pc:spChg chg="add">
          <ac:chgData name="Ansley Brown" userId="c7d62234183fd3ba" providerId="LiveId" clId="{10BE9C3B-5BF2-4550-BF80-F334C26C1B89}" dt="2018-07-29T18:10:59.234" v="2770" actId="26606"/>
          <ac:spMkLst>
            <pc:docMk/>
            <pc:sldMk cId="2859973601" sldId="278"/>
            <ac:spMk id="29" creationId="{476B7131-2035-43F9-84E8-2B4749D333B9}"/>
          </ac:spMkLst>
        </pc:spChg>
        <pc:spChg chg="add mod">
          <ac:chgData name="Ansley Brown" userId="c7d62234183fd3ba" providerId="LiveId" clId="{10BE9C3B-5BF2-4550-BF80-F334C26C1B89}" dt="2018-07-29T18:35:33.027" v="3567" actId="1076"/>
          <ac:spMkLst>
            <pc:docMk/>
            <pc:sldMk cId="2859973601" sldId="278"/>
            <ac:spMk id="30" creationId="{B16AEF3B-6CAE-4408-9D8D-1EF0E0B684B8}"/>
          </ac:spMkLst>
        </pc:spChg>
        <pc:spChg chg="add mod">
          <ac:chgData name="Ansley Brown" userId="c7d62234183fd3ba" providerId="LiveId" clId="{10BE9C3B-5BF2-4550-BF80-F334C26C1B89}" dt="2018-07-29T18:36:26.812" v="3597" actId="20577"/>
          <ac:spMkLst>
            <pc:docMk/>
            <pc:sldMk cId="2859973601" sldId="278"/>
            <ac:spMk id="40" creationId="{4FA57792-97A6-4021-B798-278AB946BFDE}"/>
          </ac:spMkLst>
        </pc:spChg>
        <pc:spChg chg="add mod">
          <ac:chgData name="Ansley Brown" userId="c7d62234183fd3ba" providerId="LiveId" clId="{10BE9C3B-5BF2-4550-BF80-F334C26C1B89}" dt="2018-07-29T18:36:23.778" v="3595" actId="20577"/>
          <ac:spMkLst>
            <pc:docMk/>
            <pc:sldMk cId="2859973601" sldId="278"/>
            <ac:spMk id="41" creationId="{8DF72F16-6D83-4F78-BCE8-3E6B59396244}"/>
          </ac:spMkLst>
        </pc:spChg>
        <pc:spChg chg="add mod">
          <ac:chgData name="Ansley Brown" userId="c7d62234183fd3ba" providerId="LiveId" clId="{10BE9C3B-5BF2-4550-BF80-F334C26C1B89}" dt="2018-07-29T19:39:01.427" v="6391" actId="20577"/>
          <ac:spMkLst>
            <pc:docMk/>
            <pc:sldMk cId="2859973601" sldId="278"/>
            <ac:spMk id="43" creationId="{616B098C-CBA2-49E7-B271-D4C8E6B574A0}"/>
          </ac:spMkLst>
        </pc:spChg>
        <pc:picChg chg="add del">
          <ac:chgData name="Ansley Brown" userId="c7d62234183fd3ba" providerId="LiveId" clId="{10BE9C3B-5BF2-4550-BF80-F334C26C1B89}" dt="2018-07-29T18:10:34.936" v="2763" actId="20577"/>
          <ac:picMkLst>
            <pc:docMk/>
            <pc:sldMk cId="2859973601" sldId="278"/>
            <ac:picMk id="9" creationId="{FC131BD5-4955-49E1-8381-12A9243EE2A8}"/>
          </ac:picMkLst>
        </pc:picChg>
        <pc:picChg chg="add mod">
          <ac:chgData name="Ansley Brown" userId="c7d62234183fd3ba" providerId="LiveId" clId="{10BE9C3B-5BF2-4550-BF80-F334C26C1B89}" dt="2018-07-29T18:10:59.234" v="2770" actId="26606"/>
          <ac:picMkLst>
            <pc:docMk/>
            <pc:sldMk cId="2859973601" sldId="278"/>
            <ac:picMk id="10" creationId="{D10F3783-B3DB-4EFD-B855-D416EA5F48FA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13" creationId="{E5897861-9D91-4982-944C-8F46469D741E}"/>
          </ac:picMkLst>
        </pc:picChg>
        <pc:picChg chg="add del mod">
          <ac:chgData name="Ansley Brown" userId="c7d62234183fd3ba" providerId="LiveId" clId="{10BE9C3B-5BF2-4550-BF80-F334C26C1B89}" dt="2018-07-29T18:31:03.182" v="3334" actId="20577"/>
          <ac:picMkLst>
            <pc:docMk/>
            <pc:sldMk cId="2859973601" sldId="278"/>
            <ac:picMk id="31" creationId="{CCC9A6AC-145F-470E-9C0E-9777C88DA3DE}"/>
          </ac:picMkLst>
        </pc:picChg>
        <pc:picChg chg="add del">
          <ac:chgData name="Ansley Brown" userId="c7d62234183fd3ba" providerId="LiveId" clId="{10BE9C3B-5BF2-4550-BF80-F334C26C1B89}" dt="2018-07-29T18:31:49.091" v="3341" actId="20577"/>
          <ac:picMkLst>
            <pc:docMk/>
            <pc:sldMk cId="2859973601" sldId="278"/>
            <ac:picMk id="32" creationId="{E7E881DE-7F47-444C-9A81-984D213B4CA8}"/>
          </ac:picMkLst>
        </pc:picChg>
        <pc:picChg chg="add del">
          <ac:chgData name="Ansley Brown" userId="c7d62234183fd3ba" providerId="LiveId" clId="{10BE9C3B-5BF2-4550-BF80-F334C26C1B89}" dt="2018-07-29T18:31:48.842" v="3340" actId="20577"/>
          <ac:picMkLst>
            <pc:docMk/>
            <pc:sldMk cId="2859973601" sldId="278"/>
            <ac:picMk id="33" creationId="{CB7B8D01-39CE-4B25-96B0-F546980A69A2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34" creationId="{829C6706-6A29-4FCA-8344-4AC1D3E2B978}"/>
          </ac:picMkLst>
        </pc:picChg>
        <pc:picChg chg="add mod">
          <ac:chgData name="Ansley Brown" userId="c7d62234183fd3ba" providerId="LiveId" clId="{10BE9C3B-5BF2-4550-BF80-F334C26C1B89}" dt="2018-07-29T18:35:33.027" v="3567" actId="1076"/>
          <ac:picMkLst>
            <pc:docMk/>
            <pc:sldMk cId="2859973601" sldId="278"/>
            <ac:picMk id="35" creationId="{819F4F76-14C5-4FFA-AEAC-5A050BD4DB90}"/>
          </ac:picMkLst>
        </pc:picChg>
        <pc:cxnChg chg="add mod">
          <ac:chgData name="Ansley Brown" userId="c7d62234183fd3ba" providerId="LiveId" clId="{10BE9C3B-5BF2-4550-BF80-F334C26C1B89}" dt="2018-07-29T18:35:33.027" v="3567" actId="1076"/>
          <ac:cxnSpMkLst>
            <pc:docMk/>
            <pc:sldMk cId="2859973601" sldId="278"/>
            <ac:cxnSpMk id="16" creationId="{257B2E56-F5AA-4BD5-A933-956331596126}"/>
          </ac:cxnSpMkLst>
        </pc:cxnChg>
        <pc:cxnChg chg="add del">
          <ac:chgData name="Ansley Brown" userId="c7d62234183fd3ba" providerId="LiveId" clId="{10BE9C3B-5BF2-4550-BF80-F334C26C1B89}" dt="2018-07-29T18:10:57.558" v="2767" actId="26606"/>
          <ac:cxnSpMkLst>
            <pc:docMk/>
            <pc:sldMk cId="2859973601" sldId="278"/>
            <ac:cxnSpMk id="19" creationId="{5AB158E9-1B40-4CD6-95F0-95CA11DF7B7A}"/>
          </ac:cxnSpMkLst>
        </pc:cxnChg>
        <pc:cxnChg chg="add del">
          <ac:chgData name="Ansley Brown" userId="c7d62234183fd3ba" providerId="LiveId" clId="{10BE9C3B-5BF2-4550-BF80-F334C26C1B89}" dt="2018-07-29T18:10:59.222" v="2769" actId="26606"/>
          <ac:cxnSpMkLst>
            <pc:docMk/>
            <pc:sldMk cId="2859973601" sldId="278"/>
            <ac:cxnSpMk id="23" creationId="{296E6EFB-D2CB-44B2-BE0D-9C6DCCCED2E9}"/>
          </ac:cxnSpMkLst>
        </pc:cxnChg>
        <pc:cxnChg chg="add">
          <ac:chgData name="Ansley Brown" userId="c7d62234183fd3ba" providerId="LiveId" clId="{10BE9C3B-5BF2-4550-BF80-F334C26C1B89}" dt="2018-07-29T18:10:59.234" v="2770" actId="26606"/>
          <ac:cxnSpMkLst>
            <pc:docMk/>
            <pc:sldMk cId="2859973601" sldId="278"/>
            <ac:cxnSpMk id="27" creationId="{2BA067F2-7FAF-4758-9BC4-F7C88ED9044B}"/>
          </ac:cxnSpMkLst>
        </pc:cxnChg>
        <pc:cxnChg chg="add mod">
          <ac:chgData name="Ansley Brown" userId="c7d62234183fd3ba" providerId="LiveId" clId="{10BE9C3B-5BF2-4550-BF80-F334C26C1B89}" dt="2018-07-29T18:35:47.218" v="3569" actId="14100"/>
          <ac:cxnSpMkLst>
            <pc:docMk/>
            <pc:sldMk cId="2859973601" sldId="278"/>
            <ac:cxnSpMk id="37" creationId="{2C3DA7C9-0D93-48C1-94E2-42301A8B4767}"/>
          </ac:cxnSpMkLst>
        </pc:cxnChg>
      </pc:sldChg>
      <pc:sldChg chg="addSp delSp modSp add mod setBg">
        <pc:chgData name="Ansley Brown" userId="c7d62234183fd3ba" providerId="LiveId" clId="{10BE9C3B-5BF2-4550-BF80-F334C26C1B89}" dt="2018-07-29T20:01:09.630" v="7000" actId="20577"/>
        <pc:sldMkLst>
          <pc:docMk/>
          <pc:sldMk cId="3293623623" sldId="279"/>
        </pc:sldMkLst>
        <pc:spChg chg="mod">
          <ac:chgData name="Ansley Brown" userId="c7d62234183fd3ba" providerId="LiveId" clId="{10BE9C3B-5BF2-4550-BF80-F334C26C1B89}" dt="2018-07-29T18:25:42.917" v="3215" actId="26606"/>
          <ac:spMkLst>
            <pc:docMk/>
            <pc:sldMk cId="3293623623" sldId="279"/>
            <ac:spMk id="2" creationId="{2930B65D-5509-4A6E-8D22-8B11B71B92E4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3" creationId="{880EDC80-E9B2-4971-8410-D24A41003AC3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4" creationId="{E2A503AE-CF75-4EE3-AD33-38DC9FD87366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5" creationId="{88075D4A-9884-4EA7-98D9-B8B69FECA113}"/>
          </ac:spMkLst>
        </pc:spChg>
        <pc:spChg chg="del">
          <ac:chgData name="Ansley Brown" userId="c7d62234183fd3ba" providerId="LiveId" clId="{10BE9C3B-5BF2-4550-BF80-F334C26C1B89}" dt="2018-07-29T18:18:55.980" v="2982" actId="20577"/>
          <ac:spMkLst>
            <pc:docMk/>
            <pc:sldMk cId="3293623623" sldId="279"/>
            <ac:spMk id="6" creationId="{2D19D379-013A-4B64-B44D-7E52EA742A3B}"/>
          </ac:spMkLst>
        </pc:spChg>
        <pc:spChg chg="add mod ord">
          <ac:chgData name="Ansley Brown" userId="c7d62234183fd3ba" providerId="LiveId" clId="{10BE9C3B-5BF2-4550-BF80-F334C26C1B89}" dt="2018-07-29T20:01:09.630" v="7000" actId="20577"/>
          <ac:spMkLst>
            <pc:docMk/>
            <pc:sldMk cId="3293623623" sldId="279"/>
            <ac:spMk id="7" creationId="{B128824F-DBF7-45D0-8C97-D12B545CB415}"/>
          </ac:spMkLst>
        </pc:spChg>
        <pc:spChg chg="add mod">
          <ac:chgData name="Ansley Brown" userId="c7d62234183fd3ba" providerId="LiveId" clId="{10BE9C3B-5BF2-4550-BF80-F334C26C1B89}" dt="2018-07-29T18:27:50.803" v="3307" actId="20577"/>
          <ac:spMkLst>
            <pc:docMk/>
            <pc:sldMk cId="3293623623" sldId="279"/>
            <ac:spMk id="10" creationId="{581AA752-7193-443E-9BBB-1B7404AEF490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3" creationId="{A7B18FC6-C676-4F46-9E37-531BC56543F6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7" creationId="{77709F32-2ED0-4F8B-99FF-940C3564042C}"/>
          </ac:spMkLst>
        </pc:spChg>
        <pc:spChg chg="add del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19" creationId="{A0011678-560C-4E53-8B7C-6B14755E43E5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24" creationId="{A7B18FC6-C676-4F46-9E37-531BC56543F6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28" creationId="{77709F32-2ED0-4F8B-99FF-940C3564042C}"/>
          </ac:spMkLst>
        </pc:spChg>
        <pc:spChg chg="add">
          <ac:chgData name="Ansley Brown" userId="c7d62234183fd3ba" providerId="LiveId" clId="{10BE9C3B-5BF2-4550-BF80-F334C26C1B89}" dt="2018-07-29T18:27:06.117" v="3288" actId="26606"/>
          <ac:spMkLst>
            <pc:docMk/>
            <pc:sldMk cId="3293623623" sldId="279"/>
            <ac:spMk id="30" creationId="{A0011678-560C-4E53-8B7C-6B14755E43E5}"/>
          </ac:spMkLst>
        </pc:spChg>
        <pc:picChg chg="add del mod">
          <ac:chgData name="Ansley Brown" userId="c7d62234183fd3ba" providerId="LiveId" clId="{10BE9C3B-5BF2-4550-BF80-F334C26C1B89}" dt="2018-07-29T18:27:03.873" v="3287" actId="478"/>
          <ac:picMkLst>
            <pc:docMk/>
            <pc:sldMk cId="3293623623" sldId="279"/>
            <ac:picMk id="8" creationId="{7007E417-1138-451F-96DD-E1788057B196}"/>
          </ac:picMkLst>
        </pc:picChg>
        <pc:picChg chg="add mod">
          <ac:chgData name="Ansley Brown" userId="c7d62234183fd3ba" providerId="LiveId" clId="{10BE9C3B-5BF2-4550-BF80-F334C26C1B89}" dt="2018-07-29T18:27:06.117" v="3288" actId="26606"/>
          <ac:picMkLst>
            <pc:docMk/>
            <pc:sldMk cId="3293623623" sldId="279"/>
            <ac:picMk id="9" creationId="{8E087B07-F907-4361-BE07-0945A7CE1513}"/>
          </ac:picMkLst>
        </pc:picChg>
        <pc:cxnChg chg="add del">
          <ac:chgData name="Ansley Brown" userId="c7d62234183fd3ba" providerId="LiveId" clId="{10BE9C3B-5BF2-4550-BF80-F334C26C1B89}" dt="2018-07-29T18:27:06.117" v="3288" actId="26606"/>
          <ac:cxnSpMkLst>
            <pc:docMk/>
            <pc:sldMk cId="3293623623" sldId="279"/>
            <ac:cxnSpMk id="15" creationId="{122360E4-B476-49D8-80CF-B524F3FC0D17}"/>
          </ac:cxnSpMkLst>
        </pc:cxnChg>
        <pc:cxnChg chg="add">
          <ac:chgData name="Ansley Brown" userId="c7d62234183fd3ba" providerId="LiveId" clId="{10BE9C3B-5BF2-4550-BF80-F334C26C1B89}" dt="2018-07-29T18:27:06.117" v="3288" actId="26606"/>
          <ac:cxnSpMkLst>
            <pc:docMk/>
            <pc:sldMk cId="3293623623" sldId="279"/>
            <ac:cxnSpMk id="26" creationId="{122360E4-B476-49D8-80CF-B524F3FC0D17}"/>
          </ac:cxnSpMkLst>
        </pc:cxnChg>
      </pc:sldChg>
      <pc:sldChg chg="addSp modSp add mod setBg">
        <pc:chgData name="Ansley Brown" userId="c7d62234183fd3ba" providerId="LiveId" clId="{10BE9C3B-5BF2-4550-BF80-F334C26C1B89}" dt="2018-07-29T20:09:16.656" v="7054" actId="20577"/>
        <pc:sldMkLst>
          <pc:docMk/>
          <pc:sldMk cId="3273428092" sldId="280"/>
        </pc:sldMkLst>
        <pc:spChg chg="mod">
          <ac:chgData name="Ansley Brown" userId="c7d62234183fd3ba" providerId="LiveId" clId="{10BE9C3B-5BF2-4550-BF80-F334C26C1B89}" dt="2018-07-29T18:58:09.488" v="4477" actId="26606"/>
          <ac:spMkLst>
            <pc:docMk/>
            <pc:sldMk cId="3273428092" sldId="280"/>
            <ac:spMk id="2" creationId="{C219C78F-5807-4194-95EC-E0649F164302}"/>
          </ac:spMkLst>
        </pc:spChg>
        <pc:spChg chg="mod">
          <ac:chgData name="Ansley Brown" userId="c7d62234183fd3ba" providerId="LiveId" clId="{10BE9C3B-5BF2-4550-BF80-F334C26C1B89}" dt="2018-07-29T20:09:16.656" v="7054" actId="20577"/>
          <ac:spMkLst>
            <pc:docMk/>
            <pc:sldMk cId="3273428092" sldId="280"/>
            <ac:spMk id="3" creationId="{97260741-A527-441C-8B92-7BBCE8B2F519}"/>
          </ac:spMkLst>
        </pc:spChg>
        <pc:spChg chg="add mod">
          <ac:chgData name="Ansley Brown" userId="c7d62234183fd3ba" providerId="LiveId" clId="{10BE9C3B-5BF2-4550-BF80-F334C26C1B89}" dt="2018-07-29T18:59:08.641" v="4522" actId="1076"/>
          <ac:spMkLst>
            <pc:docMk/>
            <pc:sldMk cId="3273428092" sldId="280"/>
            <ac:spMk id="5" creationId="{6780D513-7D0E-43BA-B692-0764D971D673}"/>
          </ac:spMkLst>
        </pc:spChg>
        <pc:picChg chg="add mod">
          <ac:chgData name="Ansley Brown" userId="c7d62234183fd3ba" providerId="LiveId" clId="{10BE9C3B-5BF2-4550-BF80-F334C26C1B89}" dt="2018-07-29T18:58:19.944" v="4479" actId="1076"/>
          <ac:picMkLst>
            <pc:docMk/>
            <pc:sldMk cId="3273428092" sldId="280"/>
            <ac:picMk id="4" creationId="{BFEACF88-7FAE-408F-8D19-EC54FD53641A}"/>
          </ac:picMkLst>
        </pc:picChg>
      </pc:sldChg>
      <pc:sldChg chg="addSp modSp add mod setBg">
        <pc:chgData name="Ansley Brown" userId="c7d62234183fd3ba" providerId="LiveId" clId="{10BE9C3B-5BF2-4550-BF80-F334C26C1B89}" dt="2018-07-29T19:14:17.397" v="5264" actId="20577"/>
        <pc:sldMkLst>
          <pc:docMk/>
          <pc:sldMk cId="2417456231" sldId="281"/>
        </pc:sldMkLst>
        <pc:spChg chg="mod">
          <ac:chgData name="Ansley Brown" userId="c7d62234183fd3ba" providerId="LiveId" clId="{10BE9C3B-5BF2-4550-BF80-F334C26C1B89}" dt="2018-07-29T19:08:42.787" v="4954" actId="26606"/>
          <ac:spMkLst>
            <pc:docMk/>
            <pc:sldMk cId="2417456231" sldId="281"/>
            <ac:spMk id="2" creationId="{E3AE36BE-0F45-4B5C-8B8E-23424197DAA8}"/>
          </ac:spMkLst>
        </pc:spChg>
        <pc:spChg chg="mod">
          <ac:chgData name="Ansley Brown" userId="c7d62234183fd3ba" providerId="LiveId" clId="{10BE9C3B-5BF2-4550-BF80-F334C26C1B89}" dt="2018-07-29T19:14:17.397" v="5264" actId="20577"/>
          <ac:spMkLst>
            <pc:docMk/>
            <pc:sldMk cId="2417456231" sldId="281"/>
            <ac:spMk id="3" creationId="{35475723-1327-4D11-B949-35F904D442E2}"/>
          </ac:spMkLst>
        </pc:spChg>
        <pc:picChg chg="add mod">
          <ac:chgData name="Ansley Brown" userId="c7d62234183fd3ba" providerId="LiveId" clId="{10BE9C3B-5BF2-4550-BF80-F334C26C1B89}" dt="2018-07-29T19:08:50.937" v="4957" actId="208"/>
          <ac:picMkLst>
            <pc:docMk/>
            <pc:sldMk cId="2417456231" sldId="281"/>
            <ac:picMk id="4" creationId="{C244F6E9-6DF2-4C37-8BB9-39B8DD7BF6CC}"/>
          </ac:picMkLst>
        </pc:picChg>
      </pc:sldChg>
      <pc:sldChg chg="addSp delSp modSp add">
        <pc:chgData name="Ansley Brown" userId="c7d62234183fd3ba" providerId="LiveId" clId="{10BE9C3B-5BF2-4550-BF80-F334C26C1B89}" dt="2018-07-29T19:02:57.892" v="4601" actId="122"/>
        <pc:sldMkLst>
          <pc:docMk/>
          <pc:sldMk cId="2297984888" sldId="282"/>
        </pc:sldMkLst>
        <pc:spChg chg="del">
          <ac:chgData name="Ansley Brown" userId="c7d62234183fd3ba" providerId="LiveId" clId="{10BE9C3B-5BF2-4550-BF80-F334C26C1B89}" dt="2018-07-29T19:01:16.589" v="4560" actId="478"/>
          <ac:spMkLst>
            <pc:docMk/>
            <pc:sldMk cId="2297984888" sldId="282"/>
            <ac:spMk id="2" creationId="{884B8C35-B08F-4CEE-B058-3646A266F2BE}"/>
          </ac:spMkLst>
        </pc:spChg>
        <pc:spChg chg="add mod">
          <ac:chgData name="Ansley Brown" userId="c7d62234183fd3ba" providerId="LiveId" clId="{10BE9C3B-5BF2-4550-BF80-F334C26C1B89}" dt="2018-07-29T19:02:57.892" v="4601" actId="122"/>
          <ac:spMkLst>
            <pc:docMk/>
            <pc:sldMk cId="2297984888" sldId="282"/>
            <ac:spMk id="4" creationId="{2BE65207-6AA8-4B53-BD09-A6E1812DFB46}"/>
          </ac:spMkLst>
        </pc:spChg>
        <pc:spChg chg="add del mod">
          <ac:chgData name="Ansley Brown" userId="c7d62234183fd3ba" providerId="LiveId" clId="{10BE9C3B-5BF2-4550-BF80-F334C26C1B89}" dt="2018-07-29T19:02:28.814" v="4570" actId="478"/>
          <ac:spMkLst>
            <pc:docMk/>
            <pc:sldMk cId="2297984888" sldId="282"/>
            <ac:spMk id="5" creationId="{03449CDC-2080-43CB-B883-2EA1BEA466E0}"/>
          </ac:spMkLst>
        </pc:spChg>
        <pc:picChg chg="add mod">
          <ac:chgData name="Ansley Brown" userId="c7d62234183fd3ba" providerId="LiveId" clId="{10BE9C3B-5BF2-4550-BF80-F334C26C1B89}" dt="2018-07-29T19:02:16.489" v="4568" actId="1076"/>
          <ac:picMkLst>
            <pc:docMk/>
            <pc:sldMk cId="2297984888" sldId="282"/>
            <ac:picMk id="3" creationId="{1E52347F-F1E9-43A2-B9B2-9715617C1EA5}"/>
          </ac:picMkLst>
        </pc:picChg>
      </pc:sldChg>
      <pc:sldChg chg="addSp modSp add mod setBg">
        <pc:chgData name="Ansley Brown" userId="c7d62234183fd3ba" providerId="LiveId" clId="{10BE9C3B-5BF2-4550-BF80-F334C26C1B89}" dt="2018-07-29T19:14:41.497" v="5292" actId="20577"/>
        <pc:sldMkLst>
          <pc:docMk/>
          <pc:sldMk cId="2021363047" sldId="283"/>
        </pc:sldMkLst>
        <pc:spChg chg="mod">
          <ac:chgData name="Ansley Brown" userId="c7d62234183fd3ba" providerId="LiveId" clId="{10BE9C3B-5BF2-4550-BF80-F334C26C1B89}" dt="2018-07-29T19:14:41.497" v="5292" actId="20577"/>
          <ac:spMkLst>
            <pc:docMk/>
            <pc:sldMk cId="2021363047" sldId="283"/>
            <ac:spMk id="2" creationId="{1EABAFC0-AF0C-452F-A9A8-1EDE9D73C3BD}"/>
          </ac:spMkLst>
        </pc:spChg>
        <pc:spChg chg="mod">
          <ac:chgData name="Ansley Brown" userId="c7d62234183fd3ba" providerId="LiveId" clId="{10BE9C3B-5BF2-4550-BF80-F334C26C1B89}" dt="2018-07-29T19:13:41.524" v="5239" actId="113"/>
          <ac:spMkLst>
            <pc:docMk/>
            <pc:sldMk cId="2021363047" sldId="283"/>
            <ac:spMk id="3" creationId="{8B37C7DB-31A0-4AE5-A1BB-E2B33D06DE68}"/>
          </ac:spMkLst>
        </pc:spChg>
        <pc:picChg chg="add">
          <ac:chgData name="Ansley Brown" userId="c7d62234183fd3ba" providerId="LiveId" clId="{10BE9C3B-5BF2-4550-BF80-F334C26C1B89}" dt="2018-07-29T19:13:23.563" v="5236" actId="26606"/>
          <ac:picMkLst>
            <pc:docMk/>
            <pc:sldMk cId="2021363047" sldId="283"/>
            <ac:picMk id="7" creationId="{F8514650-3F5A-4956-A284-2FED061B138D}"/>
          </ac:picMkLst>
        </pc:picChg>
      </pc:sldChg>
      <pc:sldChg chg="addSp delSp modSp add mod setBg">
        <pc:chgData name="Ansley Brown" userId="c7d62234183fd3ba" providerId="LiveId" clId="{10BE9C3B-5BF2-4550-BF80-F334C26C1B89}" dt="2018-07-29T19:25:48.895" v="5854" actId="2711"/>
        <pc:sldMkLst>
          <pc:docMk/>
          <pc:sldMk cId="789662856" sldId="284"/>
        </pc:sldMkLst>
        <pc:spChg chg="mod">
          <ac:chgData name="Ansley Brown" userId="c7d62234183fd3ba" providerId="LiveId" clId="{10BE9C3B-5BF2-4550-BF80-F334C26C1B89}" dt="2018-07-29T19:25:25.558" v="5851" actId="26606"/>
          <ac:spMkLst>
            <pc:docMk/>
            <pc:sldMk cId="789662856" sldId="284"/>
            <ac:spMk id="2" creationId="{C4F6D3E4-38C3-4351-81EA-40C5883F5739}"/>
          </ac:spMkLst>
        </pc:spChg>
        <pc:spChg chg="del">
          <ac:chgData name="Ansley Brown" userId="c7d62234183fd3ba" providerId="LiveId" clId="{10BE9C3B-5BF2-4550-BF80-F334C26C1B89}" dt="2018-07-29T19:15:09.274" v="5294" actId="478"/>
          <ac:spMkLst>
            <pc:docMk/>
            <pc:sldMk cId="789662856" sldId="284"/>
            <ac:spMk id="3" creationId="{9583B58E-BCD9-4C09-98E5-DE6427DD469A}"/>
          </ac:spMkLst>
        </pc:spChg>
        <pc:spChg chg="add mod">
          <ac:chgData name="Ansley Brown" userId="c7d62234183fd3ba" providerId="LiveId" clId="{10BE9C3B-5BF2-4550-BF80-F334C26C1B89}" dt="2018-07-29T19:25:48.895" v="5854" actId="2711"/>
          <ac:spMkLst>
            <pc:docMk/>
            <pc:sldMk cId="789662856" sldId="284"/>
            <ac:spMk id="4" creationId="{08C1E2F9-824B-4AE2-8EB6-7EEB56090F75}"/>
          </ac:spMkLst>
        </pc:spChg>
        <pc:picChg chg="add">
          <ac:chgData name="Ansley Brown" userId="c7d62234183fd3ba" providerId="LiveId" clId="{10BE9C3B-5BF2-4550-BF80-F334C26C1B89}" dt="2018-07-29T19:25:25.558" v="5851" actId="26606"/>
          <ac:picMkLst>
            <pc:docMk/>
            <pc:sldMk cId="789662856" sldId="284"/>
            <ac:picMk id="8" creationId="{45D7DF7A-6977-470C-8775-6E4F0F099860}"/>
          </ac:picMkLst>
        </pc:picChg>
      </pc:sldChg>
      <pc:sldChg chg="addSp delSp modSp add mod setBg">
        <pc:chgData name="Ansley Brown" userId="c7d62234183fd3ba" providerId="LiveId" clId="{10BE9C3B-5BF2-4550-BF80-F334C26C1B89}" dt="2018-07-29T19:24:29.417" v="5831" actId="208"/>
        <pc:sldMkLst>
          <pc:docMk/>
          <pc:sldMk cId="2954022613" sldId="285"/>
        </pc:sldMkLst>
        <pc:spChg chg="del">
          <ac:chgData name="Ansley Brown" userId="c7d62234183fd3ba" providerId="LiveId" clId="{10BE9C3B-5BF2-4550-BF80-F334C26C1B89}" dt="2018-07-29T19:19:13.605" v="5483" actId="478"/>
          <ac:spMkLst>
            <pc:docMk/>
            <pc:sldMk cId="2954022613" sldId="285"/>
            <ac:spMk id="2" creationId="{0F94506D-1FD7-4A3D-82D7-6D42D46BEC4A}"/>
          </ac:spMkLst>
        </pc:spChg>
        <pc:spChg chg="del">
          <ac:chgData name="Ansley Brown" userId="c7d62234183fd3ba" providerId="LiveId" clId="{10BE9C3B-5BF2-4550-BF80-F334C26C1B89}" dt="2018-07-29T19:19:12.655" v="5482" actId="478"/>
          <ac:spMkLst>
            <pc:docMk/>
            <pc:sldMk cId="2954022613" sldId="285"/>
            <ac:spMk id="3" creationId="{2CC07BBB-9575-47CB-8F04-DEC777004F7C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9" creationId="{C2579DAE-C141-48DB-810E-C070C300819E}"/>
          </ac:spMkLst>
        </pc:spChg>
        <pc:spChg chg="add mod">
          <ac:chgData name="Ansley Brown" userId="c7d62234183fd3ba" providerId="LiveId" clId="{10BE9C3B-5BF2-4550-BF80-F334C26C1B89}" dt="2018-07-29T19:22:07.741" v="5737" actId="2710"/>
          <ac:spMkLst>
            <pc:docMk/>
            <pc:sldMk cId="2954022613" sldId="285"/>
            <ac:spMk id="10" creationId="{3A850F8C-4384-46F2-84F2-5C12CB6BD2F2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1" creationId="{02FD90C3-6350-4D5B-9738-6E94EDF30F74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3" creationId="{41497DE5-0939-4D1D-9350-0C5E1B209C68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5" creationId="{5CCC70ED-6C63-4537-B7EB-51990D6C0A6F}"/>
          </ac:spMkLst>
        </pc:spChg>
        <pc:spChg chg="add">
          <ac:chgData name="Ansley Brown" userId="c7d62234183fd3ba" providerId="LiveId" clId="{10BE9C3B-5BF2-4550-BF80-F334C26C1B89}" dt="2018-07-29T19:19:20.140" v="5485" actId="26606"/>
          <ac:spMkLst>
            <pc:docMk/>
            <pc:sldMk cId="2954022613" sldId="285"/>
            <ac:spMk id="17" creationId="{B76E24C1-2968-40DC-A36E-F6B85F0F0752}"/>
          </ac:spMkLst>
        </pc:spChg>
        <pc:picChg chg="add mod">
          <ac:chgData name="Ansley Brown" userId="c7d62234183fd3ba" providerId="LiveId" clId="{10BE9C3B-5BF2-4550-BF80-F334C26C1B89}" dt="2018-07-29T19:19:46.664" v="5487" actId="208"/>
          <ac:picMkLst>
            <pc:docMk/>
            <pc:sldMk cId="2954022613" sldId="285"/>
            <ac:picMk id="4" creationId="{2A67558A-1378-4BC4-AE18-6663AACD5D1A}"/>
          </ac:picMkLst>
        </pc:pic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6" creationId="{6110D4DA-1463-4761-A50C-AD7B6F07B2CE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16" creationId="{D66C99B4-060E-42CA-AD4A-1F63FAA394F6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18" creationId="{361EFFC5-CAED-4606-902B-798160D91E9C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2" creationId="{4825898E-5EFE-4DD2-893B-9B15CDF662E8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5" creationId="{FCEDAB00-1585-4352-A61A-9D7579A7F67F}"/>
          </ac:cxnSpMkLst>
        </pc:cxnChg>
        <pc:cxnChg chg="add mod">
          <ac:chgData name="Ansley Brown" userId="c7d62234183fd3ba" providerId="LiveId" clId="{10BE9C3B-5BF2-4550-BF80-F334C26C1B89}" dt="2018-07-29T19:24:29.417" v="5831" actId="208"/>
          <ac:cxnSpMkLst>
            <pc:docMk/>
            <pc:sldMk cId="2954022613" sldId="285"/>
            <ac:cxnSpMk id="27" creationId="{619E18CF-065E-434A-A4E5-B83188A188E2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29" creationId="{736A4552-F8C2-4AF9-81D5-753E716D04D5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0" creationId="{73680168-A6FE-43DE-AFC8-6E9481922A79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1" creationId="{1ACC476F-F873-4421-A651-475C200F6419}"/>
          </ac:cxnSpMkLst>
        </pc:cxnChg>
        <pc:cxnChg chg="add mod">
          <ac:chgData name="Ansley Brown" userId="c7d62234183fd3ba" providerId="LiveId" clId="{10BE9C3B-5BF2-4550-BF80-F334C26C1B89}" dt="2018-07-29T19:24:09.824" v="5830" actId="571"/>
          <ac:cxnSpMkLst>
            <pc:docMk/>
            <pc:sldMk cId="2954022613" sldId="285"/>
            <ac:cxnSpMk id="32" creationId="{3161A71C-02BD-4913-815B-221B59CD02D4}"/>
          </ac:cxnSpMkLst>
        </pc:cxnChg>
      </pc:sldChg>
      <pc:sldChg chg="addSp modSp add mod setBg">
        <pc:chgData name="Ansley Brown" userId="c7d62234183fd3ba" providerId="LiveId" clId="{10BE9C3B-5BF2-4550-BF80-F334C26C1B89}" dt="2018-07-29T19:29:06.795" v="6236" actId="26606"/>
        <pc:sldMkLst>
          <pc:docMk/>
          <pc:sldMk cId="11748443" sldId="286"/>
        </pc:sldMkLst>
        <pc:spChg chg="mo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2" creationId="{9CD7C2E0-8870-48C8-935A-9A217722917D}"/>
          </ac:spMkLst>
        </pc:spChg>
        <pc:spChg chg="mo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3" creationId="{E0024863-2F34-4287-AA57-F2F7914C69C0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0" creationId="{4B019A08-55AD-4038-B865-37DA596B8CE3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4" creationId="{1627C7B9-FD35-4E35-B741-E4A9A5F416ED}"/>
          </ac:spMkLst>
        </pc:spChg>
        <pc:spChg chg="add">
          <ac:chgData name="Ansley Brown" userId="c7d62234183fd3ba" providerId="LiveId" clId="{10BE9C3B-5BF2-4550-BF80-F334C26C1B89}" dt="2018-07-29T19:29:06.795" v="6236" actId="26606"/>
          <ac:spMkLst>
            <pc:docMk/>
            <pc:sldMk cId="11748443" sldId="286"/>
            <ac:spMk id="16" creationId="{476B7131-2035-43F9-84E8-2B4749D333B9}"/>
          </ac:spMkLst>
        </pc:spChg>
        <pc:picChg chg="add">
          <ac:chgData name="Ansley Brown" userId="c7d62234183fd3ba" providerId="LiveId" clId="{10BE9C3B-5BF2-4550-BF80-F334C26C1B89}" dt="2018-07-29T19:29:06.795" v="6236" actId="26606"/>
          <ac:picMkLst>
            <pc:docMk/>
            <pc:sldMk cId="11748443" sldId="286"/>
            <ac:picMk id="7" creationId="{BDE53A45-1EC4-4835-9C05-F528D9B33C28}"/>
          </ac:picMkLst>
        </pc:picChg>
        <pc:cxnChg chg="add">
          <ac:chgData name="Ansley Brown" userId="c7d62234183fd3ba" providerId="LiveId" clId="{10BE9C3B-5BF2-4550-BF80-F334C26C1B89}" dt="2018-07-29T19:29:06.795" v="6236" actId="26606"/>
          <ac:cxnSpMkLst>
            <pc:docMk/>
            <pc:sldMk cId="11748443" sldId="286"/>
            <ac:cxnSpMk id="12" creationId="{2BA067F2-7FAF-4758-9BC4-F7C88ED9044B}"/>
          </ac:cxnSpMkLst>
        </pc:cxnChg>
      </pc:sldChg>
      <pc:sldChg chg="modSp add">
        <pc:chgData name="Ansley Brown" userId="c7d62234183fd3ba" providerId="LiveId" clId="{10BE9C3B-5BF2-4550-BF80-F334C26C1B89}" dt="2018-07-29T19:29:38.374" v="6297" actId="20577"/>
        <pc:sldMkLst>
          <pc:docMk/>
          <pc:sldMk cId="1570451146" sldId="287"/>
        </pc:sldMkLst>
        <pc:spChg chg="mod">
          <ac:chgData name="Ansley Brown" userId="c7d62234183fd3ba" providerId="LiveId" clId="{10BE9C3B-5BF2-4550-BF80-F334C26C1B89}" dt="2018-07-29T19:29:32.552" v="6274" actId="20577"/>
          <ac:spMkLst>
            <pc:docMk/>
            <pc:sldMk cId="1570451146" sldId="287"/>
            <ac:spMk id="2" creationId="{986A87EE-D94F-4F64-8310-7C77C1D5371C}"/>
          </ac:spMkLst>
        </pc:spChg>
        <pc:spChg chg="mod">
          <ac:chgData name="Ansley Brown" userId="c7d62234183fd3ba" providerId="LiveId" clId="{10BE9C3B-5BF2-4550-BF80-F334C26C1B89}" dt="2018-07-29T19:29:38.374" v="6297" actId="20577"/>
          <ac:spMkLst>
            <pc:docMk/>
            <pc:sldMk cId="1570451146" sldId="287"/>
            <ac:spMk id="3" creationId="{8BBB792E-1DD7-4DE1-9BCB-E893A5F504B5}"/>
          </ac:spMkLst>
        </pc:spChg>
      </pc:sldChg>
      <pc:sldChg chg="modSp">
        <pc:chgData name="Ansley Brown" userId="c7d62234183fd3ba" providerId="LiveId" clId="{10BE9C3B-5BF2-4550-BF80-F334C26C1B89}" dt="2018-07-29T19:47:06.450" v="6700" actId="20577"/>
        <pc:sldMkLst>
          <pc:docMk/>
          <pc:sldMk cId="1845584641" sldId="288"/>
        </pc:sldMkLst>
        <pc:spChg chg="mod">
          <ac:chgData name="Ansley Brown" userId="c7d62234183fd3ba" providerId="LiveId" clId="{10BE9C3B-5BF2-4550-BF80-F334C26C1B89}" dt="2018-07-29T19:47:06.450" v="6700" actId="20577"/>
          <ac:spMkLst>
            <pc:docMk/>
            <pc:sldMk cId="1845584641" sldId="288"/>
            <ac:spMk id="3" creationId="{53E041CF-784D-481C-8948-E6897BF09A16}"/>
          </ac:spMkLst>
        </pc:spChg>
        <pc:picChg chg="mod">
          <ac:chgData name="Ansley Brown" userId="c7d62234183fd3ba" providerId="LiveId" clId="{10BE9C3B-5BF2-4550-BF80-F334C26C1B89}" dt="2018-07-29T19:32:55.168" v="6302" actId="1076"/>
          <ac:picMkLst>
            <pc:docMk/>
            <pc:sldMk cId="1845584641" sldId="288"/>
            <ac:picMk id="6" creationId="{C0F703EF-902F-46C4-B806-B36F3B0CAB95}"/>
          </ac:picMkLst>
        </pc:picChg>
        <pc:picChg chg="mod">
          <ac:chgData name="Ansley Brown" userId="c7d62234183fd3ba" providerId="LiveId" clId="{10BE9C3B-5BF2-4550-BF80-F334C26C1B89}" dt="2018-07-29T19:46:51.711" v="6690" actId="1076"/>
          <ac:picMkLst>
            <pc:docMk/>
            <pc:sldMk cId="1845584641" sldId="288"/>
            <ac:picMk id="33" creationId="{9FA9B164-0E41-449C-8F45-D046CC7C6AEE}"/>
          </ac:picMkLst>
        </pc:picChg>
        <pc:picChg chg="mod">
          <ac:chgData name="Ansley Brown" userId="c7d62234183fd3ba" providerId="LiveId" clId="{10BE9C3B-5BF2-4550-BF80-F334C26C1B89}" dt="2018-07-29T19:46:45.255" v="6689" actId="1076"/>
          <ac:picMkLst>
            <pc:docMk/>
            <pc:sldMk cId="1845584641" sldId="288"/>
            <ac:picMk id="34" creationId="{1CCA78D7-D0F7-41AC-9EE6-0201E374E674}"/>
          </ac:picMkLst>
        </pc:picChg>
        <pc:picChg chg="mod">
          <ac:chgData name="Ansley Brown" userId="c7d62234183fd3ba" providerId="LiveId" clId="{10BE9C3B-5BF2-4550-BF80-F334C26C1B89}" dt="2018-07-29T19:32:51.536" v="6301" actId="1076"/>
          <ac:picMkLst>
            <pc:docMk/>
            <pc:sldMk cId="1845584641" sldId="288"/>
            <ac:picMk id="35" creationId="{8DC8A7C6-98CF-44BA-BC73-F19A63320EB6}"/>
          </ac:picMkLst>
        </pc:picChg>
      </pc:sldChg>
      <pc:sldChg chg="modSp add">
        <pc:chgData name="Ansley Brown" userId="c7d62234183fd3ba" providerId="LiveId" clId="{10BE9C3B-5BF2-4550-BF80-F334C26C1B89}" dt="2018-07-29T19:44:52.380" v="6577" actId="20577"/>
        <pc:sldMkLst>
          <pc:docMk/>
          <pc:sldMk cId="1894326297" sldId="289"/>
        </pc:sldMkLst>
        <pc:spChg chg="mod">
          <ac:chgData name="Ansley Brown" userId="c7d62234183fd3ba" providerId="LiveId" clId="{10BE9C3B-5BF2-4550-BF80-F334C26C1B89}" dt="2018-07-29T19:34:13.006" v="6361" actId="20577"/>
          <ac:spMkLst>
            <pc:docMk/>
            <pc:sldMk cId="1894326297" sldId="289"/>
            <ac:spMk id="2" creationId="{F9D49F80-881B-432E-A1E0-F33EE05C9952}"/>
          </ac:spMkLst>
        </pc:spChg>
        <pc:spChg chg="mod">
          <ac:chgData name="Ansley Brown" userId="c7d62234183fd3ba" providerId="LiveId" clId="{10BE9C3B-5BF2-4550-BF80-F334C26C1B89}" dt="2018-07-29T19:44:52.380" v="6577" actId="20577"/>
          <ac:spMkLst>
            <pc:docMk/>
            <pc:sldMk cId="1894326297" sldId="289"/>
            <ac:spMk id="3" creationId="{7FE74BD4-E904-4274-ACC8-DBDD50D5D17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D4A50D-F8A5-46A3-AF10-6ABFFDBA01A4}" type="doc">
      <dgm:prSet loTypeId="urn:microsoft.com/office/officeart/2005/8/layout/vProcess5" loCatId="process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F5AA1C8D-AF61-4E06-ABCD-6155F83276F6}">
      <dgm:prSet/>
      <dgm:spPr/>
      <dgm:t>
        <a:bodyPr/>
        <a:lstStyle/>
        <a:p>
          <a:r>
            <a:rPr lang="en-US"/>
            <a:t>In-Phase Nulling</a:t>
          </a:r>
        </a:p>
      </dgm:t>
    </dgm:pt>
    <dgm:pt modelId="{DEAF2724-15B0-4333-B3CC-F290B68048EB}" type="parTrans" cxnId="{68D5FA44-00B5-420A-B20F-A20E0F045D7D}">
      <dgm:prSet/>
      <dgm:spPr/>
      <dgm:t>
        <a:bodyPr/>
        <a:lstStyle/>
        <a:p>
          <a:endParaRPr lang="en-US"/>
        </a:p>
      </dgm:t>
    </dgm:pt>
    <dgm:pt modelId="{D3F1868F-4C6D-4C44-B4CF-6DA972EFE610}" type="sibTrans" cxnId="{68D5FA44-00B5-420A-B20F-A20E0F045D7D}">
      <dgm:prSet/>
      <dgm:spPr/>
      <dgm:t>
        <a:bodyPr/>
        <a:lstStyle/>
        <a:p>
          <a:endParaRPr lang="en-US"/>
        </a:p>
      </dgm:t>
    </dgm:pt>
    <dgm:pt modelId="{D643F3B8-1140-44F8-86E1-C14DFE020389}">
      <dgm:prSet/>
      <dgm:spPr/>
      <dgm:t>
        <a:bodyPr/>
        <a:lstStyle/>
        <a:p>
          <a:r>
            <a:rPr lang="en-US"/>
            <a:t>Instrument Zero or True Calibration</a:t>
          </a:r>
        </a:p>
      </dgm:t>
    </dgm:pt>
    <dgm:pt modelId="{9253E862-6CA9-410E-AC53-450C53848AB8}" type="parTrans" cxnId="{A26625E8-B1BA-4ABD-B533-0EAC7CF6E88B}">
      <dgm:prSet/>
      <dgm:spPr/>
      <dgm:t>
        <a:bodyPr/>
        <a:lstStyle/>
        <a:p>
          <a:endParaRPr lang="en-US"/>
        </a:p>
      </dgm:t>
    </dgm:pt>
    <dgm:pt modelId="{6FF9C424-CE79-4135-B261-C3D4B0613476}" type="sibTrans" cxnId="{A26625E8-B1BA-4ABD-B533-0EAC7CF6E88B}">
      <dgm:prSet/>
      <dgm:spPr/>
      <dgm:t>
        <a:bodyPr/>
        <a:lstStyle/>
        <a:p>
          <a:endParaRPr lang="en-US"/>
        </a:p>
      </dgm:t>
    </dgm:pt>
    <dgm:pt modelId="{D779AB0F-DCD4-4906-AEB0-F34825AF8404}">
      <dgm:prSet/>
      <dgm:spPr/>
      <dgm:t>
        <a:bodyPr/>
        <a:lstStyle/>
        <a:p>
          <a:r>
            <a:rPr lang="en-US"/>
            <a:t>Final In-phase Nulling</a:t>
          </a:r>
        </a:p>
      </dgm:t>
    </dgm:pt>
    <dgm:pt modelId="{CFAFB028-7DBB-4C23-A14E-88C19685C29D}" type="parTrans" cxnId="{78D58AC8-DEE8-44EE-B66B-9A92B834524E}">
      <dgm:prSet/>
      <dgm:spPr/>
      <dgm:t>
        <a:bodyPr/>
        <a:lstStyle/>
        <a:p>
          <a:endParaRPr lang="en-US"/>
        </a:p>
      </dgm:t>
    </dgm:pt>
    <dgm:pt modelId="{63DDB84F-43E3-4940-B29F-32E36CC0D40D}" type="sibTrans" cxnId="{78D58AC8-DEE8-44EE-B66B-9A92B834524E}">
      <dgm:prSet/>
      <dgm:spPr/>
      <dgm:t>
        <a:bodyPr/>
        <a:lstStyle/>
        <a:p>
          <a:endParaRPr lang="en-US"/>
        </a:p>
      </dgm:t>
    </dgm:pt>
    <dgm:pt modelId="{88E9065E-0A11-4AEA-A730-CF5FFE8BDC4E}">
      <dgm:prSet/>
      <dgm:spPr/>
      <dgm:t>
        <a:bodyPr/>
        <a:lstStyle/>
        <a:p>
          <a:r>
            <a:rPr lang="en-US"/>
            <a:t>Repeat steps 1-3 for each receiver coil</a:t>
          </a:r>
        </a:p>
      </dgm:t>
    </dgm:pt>
    <dgm:pt modelId="{5CFE4B61-A0B0-4955-A974-7C38DCC47AFD}" type="parTrans" cxnId="{27D6AD8A-C7B7-457B-92ED-8212D52A48DB}">
      <dgm:prSet/>
      <dgm:spPr/>
      <dgm:t>
        <a:bodyPr/>
        <a:lstStyle/>
        <a:p>
          <a:endParaRPr lang="en-US"/>
        </a:p>
      </dgm:t>
    </dgm:pt>
    <dgm:pt modelId="{C5E45FC6-C0D5-410E-9E2D-0903C70171EB}" type="sibTrans" cxnId="{27D6AD8A-C7B7-457B-92ED-8212D52A48DB}">
      <dgm:prSet/>
      <dgm:spPr/>
      <dgm:t>
        <a:bodyPr/>
        <a:lstStyle/>
        <a:p>
          <a:endParaRPr lang="en-US"/>
        </a:p>
      </dgm:t>
    </dgm:pt>
    <dgm:pt modelId="{B5E84708-29E1-43CC-9493-F58413106B5E}" type="pres">
      <dgm:prSet presAssocID="{F6D4A50D-F8A5-46A3-AF10-6ABFFDBA01A4}" presName="outerComposite" presStyleCnt="0">
        <dgm:presLayoutVars>
          <dgm:chMax val="5"/>
          <dgm:dir/>
          <dgm:resizeHandles val="exact"/>
        </dgm:presLayoutVars>
      </dgm:prSet>
      <dgm:spPr/>
    </dgm:pt>
    <dgm:pt modelId="{80DA8CD5-5380-4988-AAD4-D06A2059601D}" type="pres">
      <dgm:prSet presAssocID="{F6D4A50D-F8A5-46A3-AF10-6ABFFDBA01A4}" presName="dummyMaxCanvas" presStyleCnt="0">
        <dgm:presLayoutVars/>
      </dgm:prSet>
      <dgm:spPr/>
    </dgm:pt>
    <dgm:pt modelId="{D41D24C4-58BE-4052-A0CE-A36D099B46B5}" type="pres">
      <dgm:prSet presAssocID="{F6D4A50D-F8A5-46A3-AF10-6ABFFDBA01A4}" presName="FourNodes_1" presStyleLbl="node1" presStyleIdx="0" presStyleCnt="4">
        <dgm:presLayoutVars>
          <dgm:bulletEnabled val="1"/>
        </dgm:presLayoutVars>
      </dgm:prSet>
      <dgm:spPr/>
    </dgm:pt>
    <dgm:pt modelId="{5F87BA10-0576-499A-AF73-21C3D778B521}" type="pres">
      <dgm:prSet presAssocID="{F6D4A50D-F8A5-46A3-AF10-6ABFFDBA01A4}" presName="FourNodes_2" presStyleLbl="node1" presStyleIdx="1" presStyleCnt="4">
        <dgm:presLayoutVars>
          <dgm:bulletEnabled val="1"/>
        </dgm:presLayoutVars>
      </dgm:prSet>
      <dgm:spPr/>
    </dgm:pt>
    <dgm:pt modelId="{50E5E4B4-1FFC-49E0-BCB3-AE0FC79ED0A0}" type="pres">
      <dgm:prSet presAssocID="{F6D4A50D-F8A5-46A3-AF10-6ABFFDBA01A4}" presName="FourNodes_3" presStyleLbl="node1" presStyleIdx="2" presStyleCnt="4">
        <dgm:presLayoutVars>
          <dgm:bulletEnabled val="1"/>
        </dgm:presLayoutVars>
      </dgm:prSet>
      <dgm:spPr/>
    </dgm:pt>
    <dgm:pt modelId="{9FA3CB27-F0B3-4EB5-8002-483949BA4188}" type="pres">
      <dgm:prSet presAssocID="{F6D4A50D-F8A5-46A3-AF10-6ABFFDBA01A4}" presName="FourNodes_4" presStyleLbl="node1" presStyleIdx="3" presStyleCnt="4">
        <dgm:presLayoutVars>
          <dgm:bulletEnabled val="1"/>
        </dgm:presLayoutVars>
      </dgm:prSet>
      <dgm:spPr/>
    </dgm:pt>
    <dgm:pt modelId="{5D30759A-0937-4EF5-8076-37736A0A4901}" type="pres">
      <dgm:prSet presAssocID="{F6D4A50D-F8A5-46A3-AF10-6ABFFDBA01A4}" presName="FourConn_1-2" presStyleLbl="fgAccFollowNode1" presStyleIdx="0" presStyleCnt="3">
        <dgm:presLayoutVars>
          <dgm:bulletEnabled val="1"/>
        </dgm:presLayoutVars>
      </dgm:prSet>
      <dgm:spPr/>
    </dgm:pt>
    <dgm:pt modelId="{87732DD6-D4CB-4413-A358-98D4636EDF87}" type="pres">
      <dgm:prSet presAssocID="{F6D4A50D-F8A5-46A3-AF10-6ABFFDBA01A4}" presName="FourConn_2-3" presStyleLbl="fgAccFollowNode1" presStyleIdx="1" presStyleCnt="3">
        <dgm:presLayoutVars>
          <dgm:bulletEnabled val="1"/>
        </dgm:presLayoutVars>
      </dgm:prSet>
      <dgm:spPr/>
    </dgm:pt>
    <dgm:pt modelId="{2AB1E363-5B65-4C8A-8815-2C8862CA9870}" type="pres">
      <dgm:prSet presAssocID="{F6D4A50D-F8A5-46A3-AF10-6ABFFDBA01A4}" presName="FourConn_3-4" presStyleLbl="fgAccFollowNode1" presStyleIdx="2" presStyleCnt="3">
        <dgm:presLayoutVars>
          <dgm:bulletEnabled val="1"/>
        </dgm:presLayoutVars>
      </dgm:prSet>
      <dgm:spPr/>
    </dgm:pt>
    <dgm:pt modelId="{65419FF1-AB24-408A-90B7-CD0338BA90E2}" type="pres">
      <dgm:prSet presAssocID="{F6D4A50D-F8A5-46A3-AF10-6ABFFDBA01A4}" presName="FourNodes_1_text" presStyleLbl="node1" presStyleIdx="3" presStyleCnt="4">
        <dgm:presLayoutVars>
          <dgm:bulletEnabled val="1"/>
        </dgm:presLayoutVars>
      </dgm:prSet>
      <dgm:spPr/>
    </dgm:pt>
    <dgm:pt modelId="{DC0B9853-6C40-442C-983D-4715558F2ABA}" type="pres">
      <dgm:prSet presAssocID="{F6D4A50D-F8A5-46A3-AF10-6ABFFDBA01A4}" presName="FourNodes_2_text" presStyleLbl="node1" presStyleIdx="3" presStyleCnt="4">
        <dgm:presLayoutVars>
          <dgm:bulletEnabled val="1"/>
        </dgm:presLayoutVars>
      </dgm:prSet>
      <dgm:spPr/>
    </dgm:pt>
    <dgm:pt modelId="{A700CC7E-990E-496D-B7C0-5A0516A9871D}" type="pres">
      <dgm:prSet presAssocID="{F6D4A50D-F8A5-46A3-AF10-6ABFFDBA01A4}" presName="FourNodes_3_text" presStyleLbl="node1" presStyleIdx="3" presStyleCnt="4">
        <dgm:presLayoutVars>
          <dgm:bulletEnabled val="1"/>
        </dgm:presLayoutVars>
      </dgm:prSet>
      <dgm:spPr/>
    </dgm:pt>
    <dgm:pt modelId="{D2F039A7-2627-4338-ADC8-275ABBBF1F8F}" type="pres">
      <dgm:prSet presAssocID="{F6D4A50D-F8A5-46A3-AF10-6ABFFDBA01A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22F390D-290F-48F6-981F-1587A2364822}" type="presOf" srcId="{88E9065E-0A11-4AEA-A730-CF5FFE8BDC4E}" destId="{D2F039A7-2627-4338-ADC8-275ABBBF1F8F}" srcOrd="1" destOrd="0" presId="urn:microsoft.com/office/officeart/2005/8/layout/vProcess5"/>
    <dgm:cxn modelId="{E988F31D-E480-4144-B521-6EE1606AB4EC}" type="presOf" srcId="{6FF9C424-CE79-4135-B261-C3D4B0613476}" destId="{87732DD6-D4CB-4413-A358-98D4636EDF87}" srcOrd="0" destOrd="0" presId="urn:microsoft.com/office/officeart/2005/8/layout/vProcess5"/>
    <dgm:cxn modelId="{F512713A-380B-4911-AF08-F48CB2F77800}" type="presOf" srcId="{D779AB0F-DCD4-4906-AEB0-F34825AF8404}" destId="{A700CC7E-990E-496D-B7C0-5A0516A9871D}" srcOrd="1" destOrd="0" presId="urn:microsoft.com/office/officeart/2005/8/layout/vProcess5"/>
    <dgm:cxn modelId="{68D5FA44-00B5-420A-B20F-A20E0F045D7D}" srcId="{F6D4A50D-F8A5-46A3-AF10-6ABFFDBA01A4}" destId="{F5AA1C8D-AF61-4E06-ABCD-6155F83276F6}" srcOrd="0" destOrd="0" parTransId="{DEAF2724-15B0-4333-B3CC-F290B68048EB}" sibTransId="{D3F1868F-4C6D-4C44-B4CF-6DA972EFE610}"/>
    <dgm:cxn modelId="{877E834E-B2FD-4935-8FFF-C780E3D76414}" type="presOf" srcId="{88E9065E-0A11-4AEA-A730-CF5FFE8BDC4E}" destId="{9FA3CB27-F0B3-4EB5-8002-483949BA4188}" srcOrd="0" destOrd="0" presId="urn:microsoft.com/office/officeart/2005/8/layout/vProcess5"/>
    <dgm:cxn modelId="{9966A478-62BC-434B-A89B-B53C96E2CEAE}" type="presOf" srcId="{D643F3B8-1140-44F8-86E1-C14DFE020389}" destId="{5F87BA10-0576-499A-AF73-21C3D778B521}" srcOrd="0" destOrd="0" presId="urn:microsoft.com/office/officeart/2005/8/layout/vProcess5"/>
    <dgm:cxn modelId="{99266979-581C-4BD9-8F94-2C9000328D7C}" type="presOf" srcId="{F5AA1C8D-AF61-4E06-ABCD-6155F83276F6}" destId="{D41D24C4-58BE-4052-A0CE-A36D099B46B5}" srcOrd="0" destOrd="0" presId="urn:microsoft.com/office/officeart/2005/8/layout/vProcess5"/>
    <dgm:cxn modelId="{27D6AD8A-C7B7-457B-92ED-8212D52A48DB}" srcId="{F6D4A50D-F8A5-46A3-AF10-6ABFFDBA01A4}" destId="{88E9065E-0A11-4AEA-A730-CF5FFE8BDC4E}" srcOrd="3" destOrd="0" parTransId="{5CFE4B61-A0B0-4955-A974-7C38DCC47AFD}" sibTransId="{C5E45FC6-C0D5-410E-9E2D-0903C70171EB}"/>
    <dgm:cxn modelId="{67AF0D8F-6CC6-4B13-A0FC-EA0AEE588179}" type="presOf" srcId="{D3F1868F-4C6D-4C44-B4CF-6DA972EFE610}" destId="{5D30759A-0937-4EF5-8076-37736A0A4901}" srcOrd="0" destOrd="0" presId="urn:microsoft.com/office/officeart/2005/8/layout/vProcess5"/>
    <dgm:cxn modelId="{92D297A5-9EA1-42AF-9D20-D5A0E816B427}" type="presOf" srcId="{D643F3B8-1140-44F8-86E1-C14DFE020389}" destId="{DC0B9853-6C40-442C-983D-4715558F2ABA}" srcOrd="1" destOrd="0" presId="urn:microsoft.com/office/officeart/2005/8/layout/vProcess5"/>
    <dgm:cxn modelId="{3E1BC9B1-C374-4E2C-AE58-3DDF96949C6D}" type="presOf" srcId="{F5AA1C8D-AF61-4E06-ABCD-6155F83276F6}" destId="{65419FF1-AB24-408A-90B7-CD0338BA90E2}" srcOrd="1" destOrd="0" presId="urn:microsoft.com/office/officeart/2005/8/layout/vProcess5"/>
    <dgm:cxn modelId="{78D58AC8-DEE8-44EE-B66B-9A92B834524E}" srcId="{F6D4A50D-F8A5-46A3-AF10-6ABFFDBA01A4}" destId="{D779AB0F-DCD4-4906-AEB0-F34825AF8404}" srcOrd="2" destOrd="0" parTransId="{CFAFB028-7DBB-4C23-A14E-88C19685C29D}" sibTransId="{63DDB84F-43E3-4940-B29F-32E36CC0D40D}"/>
    <dgm:cxn modelId="{E5C971CE-2E72-4D00-8AE3-A573E9071905}" type="presOf" srcId="{D779AB0F-DCD4-4906-AEB0-F34825AF8404}" destId="{50E5E4B4-1FFC-49E0-BCB3-AE0FC79ED0A0}" srcOrd="0" destOrd="0" presId="urn:microsoft.com/office/officeart/2005/8/layout/vProcess5"/>
    <dgm:cxn modelId="{C3DFCDDC-7C30-4071-99EC-FBF081D710DF}" type="presOf" srcId="{63DDB84F-43E3-4940-B29F-32E36CC0D40D}" destId="{2AB1E363-5B65-4C8A-8815-2C8862CA9870}" srcOrd="0" destOrd="0" presId="urn:microsoft.com/office/officeart/2005/8/layout/vProcess5"/>
    <dgm:cxn modelId="{A26625E8-B1BA-4ABD-B533-0EAC7CF6E88B}" srcId="{F6D4A50D-F8A5-46A3-AF10-6ABFFDBA01A4}" destId="{D643F3B8-1140-44F8-86E1-C14DFE020389}" srcOrd="1" destOrd="0" parTransId="{9253E862-6CA9-410E-AC53-450C53848AB8}" sibTransId="{6FF9C424-CE79-4135-B261-C3D4B0613476}"/>
    <dgm:cxn modelId="{78FCA5F1-17C7-4893-A126-5B9C28BB55F6}" type="presOf" srcId="{F6D4A50D-F8A5-46A3-AF10-6ABFFDBA01A4}" destId="{B5E84708-29E1-43CC-9493-F58413106B5E}" srcOrd="0" destOrd="0" presId="urn:microsoft.com/office/officeart/2005/8/layout/vProcess5"/>
    <dgm:cxn modelId="{F30FE937-CCB5-4489-9FE8-A0D7FEA671F3}" type="presParOf" srcId="{B5E84708-29E1-43CC-9493-F58413106B5E}" destId="{80DA8CD5-5380-4988-AAD4-D06A2059601D}" srcOrd="0" destOrd="0" presId="urn:microsoft.com/office/officeart/2005/8/layout/vProcess5"/>
    <dgm:cxn modelId="{65CA9CDF-CA0B-4747-84CD-8E6334DE7B23}" type="presParOf" srcId="{B5E84708-29E1-43CC-9493-F58413106B5E}" destId="{D41D24C4-58BE-4052-A0CE-A36D099B46B5}" srcOrd="1" destOrd="0" presId="urn:microsoft.com/office/officeart/2005/8/layout/vProcess5"/>
    <dgm:cxn modelId="{26221C5D-F3E4-4A58-8C83-05F23E24938E}" type="presParOf" srcId="{B5E84708-29E1-43CC-9493-F58413106B5E}" destId="{5F87BA10-0576-499A-AF73-21C3D778B521}" srcOrd="2" destOrd="0" presId="urn:microsoft.com/office/officeart/2005/8/layout/vProcess5"/>
    <dgm:cxn modelId="{AD56467B-F105-439F-96EF-7BF93702BE04}" type="presParOf" srcId="{B5E84708-29E1-43CC-9493-F58413106B5E}" destId="{50E5E4B4-1FFC-49E0-BCB3-AE0FC79ED0A0}" srcOrd="3" destOrd="0" presId="urn:microsoft.com/office/officeart/2005/8/layout/vProcess5"/>
    <dgm:cxn modelId="{95325E76-BAC2-4350-9FA8-84827B430325}" type="presParOf" srcId="{B5E84708-29E1-43CC-9493-F58413106B5E}" destId="{9FA3CB27-F0B3-4EB5-8002-483949BA4188}" srcOrd="4" destOrd="0" presId="urn:microsoft.com/office/officeart/2005/8/layout/vProcess5"/>
    <dgm:cxn modelId="{CD6CDC0B-9CDC-4DB4-B6A8-E8252E653110}" type="presParOf" srcId="{B5E84708-29E1-43CC-9493-F58413106B5E}" destId="{5D30759A-0937-4EF5-8076-37736A0A4901}" srcOrd="5" destOrd="0" presId="urn:microsoft.com/office/officeart/2005/8/layout/vProcess5"/>
    <dgm:cxn modelId="{563B9895-C783-4EFF-A33F-4BEECAB51EE8}" type="presParOf" srcId="{B5E84708-29E1-43CC-9493-F58413106B5E}" destId="{87732DD6-D4CB-4413-A358-98D4636EDF87}" srcOrd="6" destOrd="0" presId="urn:microsoft.com/office/officeart/2005/8/layout/vProcess5"/>
    <dgm:cxn modelId="{675249D4-A4E9-434C-91C1-8A12461A62A6}" type="presParOf" srcId="{B5E84708-29E1-43CC-9493-F58413106B5E}" destId="{2AB1E363-5B65-4C8A-8815-2C8862CA9870}" srcOrd="7" destOrd="0" presId="urn:microsoft.com/office/officeart/2005/8/layout/vProcess5"/>
    <dgm:cxn modelId="{21D0F9E7-63E7-416B-93F5-50E4D5A9DB57}" type="presParOf" srcId="{B5E84708-29E1-43CC-9493-F58413106B5E}" destId="{65419FF1-AB24-408A-90B7-CD0338BA90E2}" srcOrd="8" destOrd="0" presId="urn:microsoft.com/office/officeart/2005/8/layout/vProcess5"/>
    <dgm:cxn modelId="{B061485C-735E-4C72-AE2F-C6EE238AE31B}" type="presParOf" srcId="{B5E84708-29E1-43CC-9493-F58413106B5E}" destId="{DC0B9853-6C40-442C-983D-4715558F2ABA}" srcOrd="9" destOrd="0" presId="urn:microsoft.com/office/officeart/2005/8/layout/vProcess5"/>
    <dgm:cxn modelId="{564AF27A-0A53-488A-99F6-20DEB0689BD4}" type="presParOf" srcId="{B5E84708-29E1-43CC-9493-F58413106B5E}" destId="{A700CC7E-990E-496D-B7C0-5A0516A9871D}" srcOrd="10" destOrd="0" presId="urn:microsoft.com/office/officeart/2005/8/layout/vProcess5"/>
    <dgm:cxn modelId="{753CFD41-B644-41CF-9D41-C5E302A804DF}" type="presParOf" srcId="{B5E84708-29E1-43CC-9493-F58413106B5E}" destId="{D2F039A7-2627-4338-ADC8-275ABBBF1F8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D24C4-58BE-4052-A0CE-A36D099B46B5}">
      <dsp:nvSpPr>
        <dsp:cNvPr id="0" name=""/>
        <dsp:cNvSpPr/>
      </dsp:nvSpPr>
      <dsp:spPr>
        <a:xfrm>
          <a:off x="0" y="0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In-Phase Nulling</a:t>
          </a:r>
        </a:p>
      </dsp:txBody>
      <dsp:txXfrm>
        <a:off x="36406" y="36406"/>
        <a:ext cx="3991834" cy="1170168"/>
      </dsp:txXfrm>
    </dsp:sp>
    <dsp:sp modelId="{5F87BA10-0576-499A-AF73-21C3D778B521}">
      <dsp:nvSpPr>
        <dsp:cNvPr id="0" name=""/>
        <dsp:cNvSpPr/>
      </dsp:nvSpPr>
      <dsp:spPr>
        <a:xfrm>
          <a:off x="455444" y="1468977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Instrument Zero or True Calibration</a:t>
          </a:r>
        </a:p>
      </dsp:txBody>
      <dsp:txXfrm>
        <a:off x="491850" y="1505383"/>
        <a:ext cx="4101946" cy="1170168"/>
      </dsp:txXfrm>
    </dsp:sp>
    <dsp:sp modelId="{50E5E4B4-1FFC-49E0-BCB3-AE0FC79ED0A0}">
      <dsp:nvSpPr>
        <dsp:cNvPr id="0" name=""/>
        <dsp:cNvSpPr/>
      </dsp:nvSpPr>
      <dsp:spPr>
        <a:xfrm>
          <a:off x="904090" y="2937954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Final In-phase Nulling</a:t>
          </a:r>
        </a:p>
      </dsp:txBody>
      <dsp:txXfrm>
        <a:off x="940496" y="2974360"/>
        <a:ext cx="4108744" cy="1170168"/>
      </dsp:txXfrm>
    </dsp:sp>
    <dsp:sp modelId="{9FA3CB27-F0B3-4EB5-8002-483949BA4188}">
      <dsp:nvSpPr>
        <dsp:cNvPr id="0" name=""/>
        <dsp:cNvSpPr/>
      </dsp:nvSpPr>
      <dsp:spPr>
        <a:xfrm>
          <a:off x="1359535" y="4406931"/>
          <a:ext cx="5438140" cy="12429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6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Repeat steps 1-3 for each receiver coil</a:t>
          </a:r>
        </a:p>
      </dsp:txBody>
      <dsp:txXfrm>
        <a:off x="1395941" y="4443337"/>
        <a:ext cx="4101946" cy="1170168"/>
      </dsp:txXfrm>
    </dsp:sp>
    <dsp:sp modelId="{5D30759A-0937-4EF5-8076-37736A0A4901}">
      <dsp:nvSpPr>
        <dsp:cNvPr id="0" name=""/>
        <dsp:cNvSpPr/>
      </dsp:nvSpPr>
      <dsp:spPr>
        <a:xfrm>
          <a:off x="4630202" y="952010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11988" y="952010"/>
        <a:ext cx="444365" cy="607973"/>
      </dsp:txXfrm>
    </dsp:sp>
    <dsp:sp modelId="{87732DD6-D4CB-4413-A358-98D4636EDF87}">
      <dsp:nvSpPr>
        <dsp:cNvPr id="0" name=""/>
        <dsp:cNvSpPr/>
      </dsp:nvSpPr>
      <dsp:spPr>
        <a:xfrm>
          <a:off x="5085646" y="2420987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267432" y="2420987"/>
        <a:ext cx="444365" cy="607973"/>
      </dsp:txXfrm>
    </dsp:sp>
    <dsp:sp modelId="{2AB1E363-5B65-4C8A-8815-2C8862CA9870}">
      <dsp:nvSpPr>
        <dsp:cNvPr id="0" name=""/>
        <dsp:cNvSpPr/>
      </dsp:nvSpPr>
      <dsp:spPr>
        <a:xfrm>
          <a:off x="5534293" y="3889964"/>
          <a:ext cx="807937" cy="80793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6079" y="3889964"/>
        <a:ext cx="444365" cy="607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F49FB-38AB-4BDF-9A5F-4494D9EDDA57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914B4-EA11-443E-8F66-EF4E3F651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 SLOWLY!!!!!!!!!!!!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1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6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7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81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0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01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2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8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1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8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2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0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61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25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80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67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2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1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slide numbers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Brown, A.J. 2018 Hydrology Days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7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3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6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coil located at 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of the EMI instrument induces circular eddy-current loops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soil, with the magnitude of these loops directly proportional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electrical conductivity in the vicinity of that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(Fig. 9). Each current loop generates a secondary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proportional to the value of the current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owing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loop. A fraction of the secondary induced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each loop is intercepted by the receiver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 of the instrument, and the sum of these signals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amplifi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formed into an output voltage, which is related to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depthweighted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amplitude and phase of the secondary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diff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those of the primary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a result of soil properties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clay content, water content, salinity), spacing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coils and their orientation, frequency, and distance from the soil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Hendrickx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Kachanoski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coil located at one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 of the EMI instrument induces circular eddy-current loops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soil, with the magnitude of these loops directly proportional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electrical conductivity in the vicinity of that loop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(Fig. 9). Each current loop generates a secondary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proportional to the value of the current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owing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loop. A fraction of the secondary induced electromagnetic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each loop is intercepted by the receiver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 of the instrument, and the sum of these signals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amplifi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formed into an output voltage, which is related to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depthweighted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amplitude and phase of the secondary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diff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from those of the primary fi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a result of soil properties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clay content, water content, salinity), spacing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coils and their orientation, frequency, and distance from the soil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surface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Hendrickx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Kachanoski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2002).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6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 SLOWLY!!!!!!!!!!!!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914B4-EA11-443E-8F66-EF4E3F6510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5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70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3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7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4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4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1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11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4ECAC2-D306-4539-9557-CB4EE0DF6824}" type="datetimeFigureOut">
              <a:rPr lang="en-US" smtClean="0"/>
              <a:t>8/2/2018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1E3CA4-4ACE-41A0-B6B1-4ADBE38B4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58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wWwQL7CLbY?rel=0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onics.com/zips/setup38m.zi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damchukpa.mcgill.ca/gwpss/Presentations/GWPSS_2011_Catalano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C7DA1-1BD3-4064-BA74-93F95F551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EMI Methods to Map Soil 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3C053-84DE-41E0-84CB-2712F671F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Ansley J. Brown</a:t>
            </a:r>
          </a:p>
          <a:p>
            <a:r>
              <a:rPr lang="en-US" dirty="0"/>
              <a:t>August 6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10825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D03F1B22-6BE5-407A-9027-D46237C73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0D5C-E457-41D2-8902-047D3E75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/>
              <a:t>How to Control Depth of EM Measurements</a:t>
            </a:r>
            <a:endParaRPr lang="en-US" dirty="0"/>
          </a:p>
        </p:txBody>
      </p:sp>
      <p:pic>
        <p:nvPicPr>
          <p:cNvPr id="6" name="Picture 5" descr="A picture containing ground, floor, indoor, building&#10;&#10;Description generated with very high confidence">
            <a:extLst>
              <a:ext uri="{FF2B5EF4-FFF2-40B4-BE49-F238E27FC236}">
                <a16:creationId xmlns:a16="http://schemas.microsoft.com/office/drawing/2014/main" id="{FDA7B15A-FA4D-41CB-9E3E-1DB6E335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1" r="3" b="8810"/>
          <a:stretch/>
        </p:blipFill>
        <p:spPr>
          <a:xfrm>
            <a:off x="633999" y="581098"/>
            <a:ext cx="4020297" cy="2476136"/>
          </a:xfrm>
          <a:prstGeom prst="rect">
            <a:avLst/>
          </a:prstGeom>
        </p:spPr>
      </p:pic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BCF72216-3032-4D96-A301-EF60ADBF4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ree, outdoor, ground&#10;&#10;Description generated with very high confidence">
            <a:extLst>
              <a:ext uri="{FF2B5EF4-FFF2-40B4-BE49-F238E27FC236}">
                <a16:creationId xmlns:a16="http://schemas.microsoft.com/office/drawing/2014/main" id="{EB7F5634-DF01-4005-B0BA-352052AD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81" b="3"/>
          <a:stretch/>
        </p:blipFill>
        <p:spPr>
          <a:xfrm rot="16200000">
            <a:off x="1406079" y="2446021"/>
            <a:ext cx="2476136" cy="40202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D55B3-C734-437C-A38E-7D9B6C457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r>
              <a:rPr lang="en-US" dirty="0"/>
              <a:t>Change coil separation distance</a:t>
            </a:r>
          </a:p>
          <a:p>
            <a:r>
              <a:rPr lang="en-US" dirty="0"/>
              <a:t>Change the dipole mode or rotate transmitter and receiver coils</a:t>
            </a:r>
          </a:p>
          <a:p>
            <a:r>
              <a:rPr lang="en-US" dirty="0"/>
              <a:t>Change frequencies of transmitter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0D990FE-A961-4BD0-BE00-23C4B8CFA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50844DA-CE45-4F7E-A994-16D702DBC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63F04-BF8E-4CF2-A131-F8AA7A7788BE}"/>
              </a:ext>
            </a:extLst>
          </p:cNvPr>
          <p:cNvSpPr txBox="1"/>
          <p:nvPr/>
        </p:nvSpPr>
        <p:spPr>
          <a:xfrm>
            <a:off x="633999" y="581098"/>
            <a:ext cx="4020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 Dipole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77550A-DC1C-4110-8C4B-961FC0FA2FE6}"/>
              </a:ext>
            </a:extLst>
          </p:cNvPr>
          <p:cNvSpPr txBox="1"/>
          <p:nvPr/>
        </p:nvSpPr>
        <p:spPr>
          <a:xfrm>
            <a:off x="633999" y="3218100"/>
            <a:ext cx="4020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Dipole Mode</a:t>
            </a:r>
          </a:p>
        </p:txBody>
      </p:sp>
    </p:spTree>
    <p:extLst>
      <p:ext uri="{BB962C8B-B14F-4D97-AF65-F5344CB8AC3E}">
        <p14:creationId xmlns:p14="http://schemas.microsoft.com/office/powerpoint/2010/main" val="137852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815BBD6-82F6-4BCE-AAEB-758EBB152989}"/>
              </a:ext>
            </a:extLst>
          </p:cNvPr>
          <p:cNvSpPr/>
          <p:nvPr/>
        </p:nvSpPr>
        <p:spPr>
          <a:xfrm>
            <a:off x="0" y="3223219"/>
            <a:ext cx="12192000" cy="31309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F681A-E4C5-43EB-ADBD-3BEB4FA8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 Schematic of the EM38-MK2 in Vertical Dipole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196EAD-373F-4A70-9972-9E29B21FE9C3}"/>
              </a:ext>
            </a:extLst>
          </p:cNvPr>
          <p:cNvGrpSpPr/>
          <p:nvPr/>
        </p:nvGrpSpPr>
        <p:grpSpPr>
          <a:xfrm>
            <a:off x="2138265" y="2500603"/>
            <a:ext cx="7915470" cy="531846"/>
            <a:chOff x="998376" y="2444619"/>
            <a:chExt cx="7915470" cy="53184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18F61E-2ACD-409E-9640-2B251C59BF1A}"/>
                </a:ext>
              </a:extLst>
            </p:cNvPr>
            <p:cNvCxnSpPr/>
            <p:nvPr/>
          </p:nvCxnSpPr>
          <p:spPr>
            <a:xfrm>
              <a:off x="1488233" y="2710542"/>
              <a:ext cx="6946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B4FC59-624B-4299-8454-D9456445DC0F}"/>
                </a:ext>
              </a:extLst>
            </p:cNvPr>
            <p:cNvSpPr/>
            <p:nvPr/>
          </p:nvSpPr>
          <p:spPr>
            <a:xfrm>
              <a:off x="998376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B7A03D-9A7D-4FC5-831E-B06DC8A21565}"/>
                </a:ext>
              </a:extLst>
            </p:cNvPr>
            <p:cNvSpPr/>
            <p:nvPr/>
          </p:nvSpPr>
          <p:spPr>
            <a:xfrm>
              <a:off x="7934132" y="2444619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1m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24B4BF-E821-4C0F-B66E-B0C3EF2DD4D6}"/>
                </a:ext>
              </a:extLst>
            </p:cNvPr>
            <p:cNvSpPr/>
            <p:nvPr/>
          </p:nvSpPr>
          <p:spPr>
            <a:xfrm>
              <a:off x="4466254" y="2444620"/>
              <a:ext cx="979714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0.5m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F7562-B2C3-4732-90A7-FB232C99B676}"/>
                </a:ext>
              </a:extLst>
            </p:cNvPr>
            <p:cNvSpPr/>
            <p:nvPr/>
          </p:nvSpPr>
          <p:spPr>
            <a:xfrm>
              <a:off x="2575249" y="2444620"/>
              <a:ext cx="1250302" cy="5318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Panel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AE07DA-587A-4670-9532-B7CDE3B6CA48}"/>
              </a:ext>
            </a:extLst>
          </p:cNvPr>
          <p:cNvCxnSpPr>
            <a:cxnSpLocks/>
          </p:cNvCxnSpPr>
          <p:nvPr/>
        </p:nvCxnSpPr>
        <p:spPr>
          <a:xfrm>
            <a:off x="2628122" y="1968759"/>
            <a:ext cx="69466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7F16D6-F7F2-4B2C-8679-1AAFC266B0A8}"/>
              </a:ext>
            </a:extLst>
          </p:cNvPr>
          <p:cNvCxnSpPr>
            <a:cxnSpLocks/>
          </p:cNvCxnSpPr>
          <p:nvPr/>
        </p:nvCxnSpPr>
        <p:spPr>
          <a:xfrm>
            <a:off x="2628122" y="2279780"/>
            <a:ext cx="346787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08F277-8821-4FDD-BB67-D5AE842496AB}"/>
              </a:ext>
            </a:extLst>
          </p:cNvPr>
          <p:cNvSpPr txBox="1"/>
          <p:nvPr/>
        </p:nvSpPr>
        <p:spPr>
          <a:xfrm>
            <a:off x="7081935" y="1784093"/>
            <a:ext cx="13062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1m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DE894-3647-4036-A238-C7EF8AE6BD17}"/>
              </a:ext>
            </a:extLst>
          </p:cNvPr>
          <p:cNvSpPr txBox="1"/>
          <p:nvPr/>
        </p:nvSpPr>
        <p:spPr>
          <a:xfrm>
            <a:off x="3806890" y="2090644"/>
            <a:ext cx="1082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0.5m Coil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8F5D5-11E7-4472-A8BC-BEF2C6E4DED1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28122" y="3032449"/>
            <a:ext cx="3467878" cy="31257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6E937A-AB1A-4E33-A033-5F13A667E032}"/>
              </a:ext>
            </a:extLst>
          </p:cNvPr>
          <p:cNvCxnSpPr>
            <a:cxnSpLocks/>
          </p:cNvCxnSpPr>
          <p:nvPr/>
        </p:nvCxnSpPr>
        <p:spPr>
          <a:xfrm flipH="1">
            <a:off x="6096000" y="3032448"/>
            <a:ext cx="3478764" cy="31257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F10F9-3D9B-4E6F-B755-31142788C724}"/>
              </a:ext>
            </a:extLst>
          </p:cNvPr>
          <p:cNvCxnSpPr>
            <a:cxnSpLocks/>
          </p:cNvCxnSpPr>
          <p:nvPr/>
        </p:nvCxnSpPr>
        <p:spPr>
          <a:xfrm flipH="1">
            <a:off x="4356619" y="3043025"/>
            <a:ext cx="1723052" cy="15383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729AC8-5E69-47D5-B7BF-4A7461FE24BF}"/>
              </a:ext>
            </a:extLst>
          </p:cNvPr>
          <p:cNvSpPr txBox="1"/>
          <p:nvPr/>
        </p:nvSpPr>
        <p:spPr>
          <a:xfrm>
            <a:off x="112900" y="2131271"/>
            <a:ext cx="1968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Soil Surface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00AB5-B4B4-4A3A-9291-4EC6AB1D4A6D}"/>
              </a:ext>
            </a:extLst>
          </p:cNvPr>
          <p:cNvCxnSpPr>
            <a:stCxn id="31" idx="2"/>
          </p:cNvCxnSpPr>
          <p:nvPr/>
        </p:nvCxnSpPr>
        <p:spPr>
          <a:xfrm>
            <a:off x="1097280" y="2500603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7C7BCC-83F9-4026-B2FD-98D1E7FC67C0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6096000" y="3032449"/>
            <a:ext cx="0" cy="3125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B1950F-2F34-4F32-978F-4663B4DE5A7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40289" y="3032449"/>
            <a:ext cx="16330" cy="15488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08BAB6-9EC4-4536-9D6C-B66641EC16A8}"/>
              </a:ext>
            </a:extLst>
          </p:cNvPr>
          <p:cNvSpPr txBox="1"/>
          <p:nvPr/>
        </p:nvSpPr>
        <p:spPr>
          <a:xfrm>
            <a:off x="5560270" y="4222575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1.5m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895C90-3922-4C4E-98EE-009EE9F528FA}"/>
              </a:ext>
            </a:extLst>
          </p:cNvPr>
          <p:cNvSpPr txBox="1"/>
          <p:nvPr/>
        </p:nvSpPr>
        <p:spPr>
          <a:xfrm>
            <a:off x="3806893" y="3437557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0.75m</a:t>
            </a:r>
          </a:p>
        </p:txBody>
      </p:sp>
    </p:spTree>
    <p:extLst>
      <p:ext uri="{BB962C8B-B14F-4D97-AF65-F5344CB8AC3E}">
        <p14:creationId xmlns:p14="http://schemas.microsoft.com/office/powerpoint/2010/main" val="97314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815BBD6-82F6-4BCE-AAEB-758EBB152989}"/>
              </a:ext>
            </a:extLst>
          </p:cNvPr>
          <p:cNvSpPr/>
          <p:nvPr/>
        </p:nvSpPr>
        <p:spPr>
          <a:xfrm>
            <a:off x="0" y="3223219"/>
            <a:ext cx="12192000" cy="31309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F681A-E4C5-43EB-ADBD-3BEB4FA8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Coil Schematic of the EM38-MK2 in Horizontal Dipole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196EAD-373F-4A70-9972-9E29B21FE9C3}"/>
              </a:ext>
            </a:extLst>
          </p:cNvPr>
          <p:cNvGrpSpPr/>
          <p:nvPr/>
        </p:nvGrpSpPr>
        <p:grpSpPr>
          <a:xfrm>
            <a:off x="2324876" y="2500602"/>
            <a:ext cx="7542248" cy="531847"/>
            <a:chOff x="1184987" y="2444618"/>
            <a:chExt cx="7542248" cy="53184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18F61E-2ACD-409E-9640-2B251C59BF1A}"/>
                </a:ext>
              </a:extLst>
            </p:cNvPr>
            <p:cNvCxnSpPr/>
            <p:nvPr/>
          </p:nvCxnSpPr>
          <p:spPr>
            <a:xfrm>
              <a:off x="1488233" y="2710542"/>
              <a:ext cx="6946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B4FC59-624B-4299-8454-D9456445DC0F}"/>
                </a:ext>
              </a:extLst>
            </p:cNvPr>
            <p:cNvSpPr/>
            <p:nvPr/>
          </p:nvSpPr>
          <p:spPr>
            <a:xfrm>
              <a:off x="1184987" y="2444619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Tx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B7A03D-9A7D-4FC5-831E-B06DC8A21565}"/>
                </a:ext>
              </a:extLst>
            </p:cNvPr>
            <p:cNvSpPr/>
            <p:nvPr/>
          </p:nvSpPr>
          <p:spPr>
            <a:xfrm>
              <a:off x="8120743" y="2444618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824B4BF-E821-4C0F-B66E-B0C3EF2DD4D6}"/>
                </a:ext>
              </a:extLst>
            </p:cNvPr>
            <p:cNvSpPr/>
            <p:nvPr/>
          </p:nvSpPr>
          <p:spPr>
            <a:xfrm>
              <a:off x="4652865" y="2444619"/>
              <a:ext cx="606492" cy="5318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Rx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5F7562-B2C3-4732-90A7-FB232C99B676}"/>
                </a:ext>
              </a:extLst>
            </p:cNvPr>
            <p:cNvSpPr/>
            <p:nvPr/>
          </p:nvSpPr>
          <p:spPr>
            <a:xfrm>
              <a:off x="2575249" y="2444620"/>
              <a:ext cx="1250302" cy="53184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Panel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AE07DA-587A-4670-9532-B7CDE3B6CA48}"/>
              </a:ext>
            </a:extLst>
          </p:cNvPr>
          <p:cNvCxnSpPr>
            <a:cxnSpLocks/>
          </p:cNvCxnSpPr>
          <p:nvPr/>
        </p:nvCxnSpPr>
        <p:spPr>
          <a:xfrm>
            <a:off x="2628122" y="1968759"/>
            <a:ext cx="694664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7F16D6-F7F2-4B2C-8679-1AAFC266B0A8}"/>
              </a:ext>
            </a:extLst>
          </p:cNvPr>
          <p:cNvCxnSpPr>
            <a:cxnSpLocks/>
          </p:cNvCxnSpPr>
          <p:nvPr/>
        </p:nvCxnSpPr>
        <p:spPr>
          <a:xfrm>
            <a:off x="2628122" y="2279780"/>
            <a:ext cx="346787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B08F277-8821-4FDD-BB67-D5AE842496AB}"/>
              </a:ext>
            </a:extLst>
          </p:cNvPr>
          <p:cNvSpPr txBox="1"/>
          <p:nvPr/>
        </p:nvSpPr>
        <p:spPr>
          <a:xfrm>
            <a:off x="7081935" y="1784093"/>
            <a:ext cx="13062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1m Coil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DE894-3647-4036-A238-C7EF8AE6BD17}"/>
              </a:ext>
            </a:extLst>
          </p:cNvPr>
          <p:cNvSpPr txBox="1"/>
          <p:nvPr/>
        </p:nvSpPr>
        <p:spPr>
          <a:xfrm>
            <a:off x="3806890" y="2090644"/>
            <a:ext cx="10823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0.5m Coil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88F5D5-11E7-4472-A8BC-BEF2C6E4DED1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628122" y="3032448"/>
            <a:ext cx="3467878" cy="312575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6E937A-AB1A-4E33-A033-5F13A667E032}"/>
              </a:ext>
            </a:extLst>
          </p:cNvPr>
          <p:cNvCxnSpPr>
            <a:cxnSpLocks/>
          </p:cNvCxnSpPr>
          <p:nvPr/>
        </p:nvCxnSpPr>
        <p:spPr>
          <a:xfrm flipH="1">
            <a:off x="6096000" y="3032448"/>
            <a:ext cx="3478764" cy="312575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BF10F9-3D9B-4E6F-B755-31142788C724}"/>
              </a:ext>
            </a:extLst>
          </p:cNvPr>
          <p:cNvCxnSpPr>
            <a:cxnSpLocks/>
          </p:cNvCxnSpPr>
          <p:nvPr/>
        </p:nvCxnSpPr>
        <p:spPr>
          <a:xfrm flipH="1">
            <a:off x="4356619" y="3043025"/>
            <a:ext cx="1723052" cy="153830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729AC8-5E69-47D5-B7BF-4A7461FE24BF}"/>
              </a:ext>
            </a:extLst>
          </p:cNvPr>
          <p:cNvSpPr txBox="1"/>
          <p:nvPr/>
        </p:nvSpPr>
        <p:spPr>
          <a:xfrm>
            <a:off x="112900" y="2131271"/>
            <a:ext cx="19687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Soil Surface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400AB5-B4B4-4A3A-9291-4EC6AB1D4A6D}"/>
              </a:ext>
            </a:extLst>
          </p:cNvPr>
          <p:cNvCxnSpPr>
            <a:stCxn id="31" idx="2"/>
          </p:cNvCxnSpPr>
          <p:nvPr/>
        </p:nvCxnSpPr>
        <p:spPr>
          <a:xfrm>
            <a:off x="1097280" y="2500603"/>
            <a:ext cx="0" cy="4012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7C7BCC-83F9-4026-B2FD-98D1E7FC67C0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6068012" y="3032448"/>
            <a:ext cx="27988" cy="312575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2B1950F-2F34-4F32-978F-4663B4DE5A7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340289" y="3032449"/>
            <a:ext cx="16330" cy="154888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08BAB6-9EC4-4536-9D6C-B66641EC16A8}"/>
              </a:ext>
            </a:extLst>
          </p:cNvPr>
          <p:cNvSpPr txBox="1"/>
          <p:nvPr/>
        </p:nvSpPr>
        <p:spPr>
          <a:xfrm>
            <a:off x="5560270" y="4222575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0.75m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895C90-3922-4C4E-98EE-009EE9F528FA}"/>
              </a:ext>
            </a:extLst>
          </p:cNvPr>
          <p:cNvSpPr txBox="1"/>
          <p:nvPr/>
        </p:nvSpPr>
        <p:spPr>
          <a:xfrm>
            <a:off x="3806893" y="3437557"/>
            <a:ext cx="1082348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0.375m</a:t>
            </a:r>
          </a:p>
        </p:txBody>
      </p:sp>
    </p:spTree>
    <p:extLst>
      <p:ext uri="{BB962C8B-B14F-4D97-AF65-F5344CB8AC3E}">
        <p14:creationId xmlns:p14="http://schemas.microsoft.com/office/powerpoint/2010/main" val="1285634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529AFD-5A84-4419-9390-0E9584F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FD9C4-5E6D-4E44-8CCD-24EF7B6FF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42B7D-C6B1-493E-A1D8-343CBBAF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Calibrating the EM38-MK2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B2DB5-1B01-4A7A-B79B-E180757E6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D35699-0B77-4687-9E25-8CD280791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5619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CE12816-18D1-4657-8E7C-F30D78AEA21B}"/>
              </a:ext>
            </a:extLst>
          </p:cNvPr>
          <p:cNvGrpSpPr/>
          <p:nvPr/>
        </p:nvGrpSpPr>
        <p:grpSpPr>
          <a:xfrm>
            <a:off x="214923" y="704356"/>
            <a:ext cx="11762154" cy="3915508"/>
            <a:chOff x="214923" y="704356"/>
            <a:chExt cx="11762154" cy="3915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1260FC-6744-4701-88CB-FB00EB80F8B9}"/>
                </a:ext>
              </a:extLst>
            </p:cNvPr>
            <p:cNvSpPr/>
            <p:nvPr/>
          </p:nvSpPr>
          <p:spPr>
            <a:xfrm>
              <a:off x="214923" y="704356"/>
              <a:ext cx="11762154" cy="39155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EEB92-F846-4A16-B497-087AF132546B}"/>
                </a:ext>
              </a:extLst>
            </p:cNvPr>
            <p:cNvSpPr/>
            <p:nvPr/>
          </p:nvSpPr>
          <p:spPr>
            <a:xfrm>
              <a:off x="422031" y="1172307"/>
              <a:ext cx="2938584" cy="998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099F3E-88AD-4D41-BD47-9AB1E9EB9809}"/>
                </a:ext>
              </a:extLst>
            </p:cNvPr>
            <p:cNvSpPr/>
            <p:nvPr/>
          </p:nvSpPr>
          <p:spPr>
            <a:xfrm>
              <a:off x="422031" y="3102708"/>
              <a:ext cx="2938584" cy="998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F7F5D9-FF80-4914-8624-61546DB91E43}"/>
                </a:ext>
              </a:extLst>
            </p:cNvPr>
            <p:cNvSpPr txBox="1"/>
            <p:nvPr/>
          </p:nvSpPr>
          <p:spPr>
            <a:xfrm rot="16200000">
              <a:off x="3340072" y="341725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Q/P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85C456-5CE5-43E0-8BF2-A4FB500E2089}"/>
                </a:ext>
              </a:extLst>
            </p:cNvPr>
            <p:cNvSpPr txBox="1"/>
            <p:nvPr/>
          </p:nvSpPr>
          <p:spPr>
            <a:xfrm rot="16200000">
              <a:off x="3340072" y="14868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I/P</a:t>
              </a:r>
            </a:p>
          </p:txBody>
        </p:sp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27C669EB-C8F3-41F4-AD6A-A50C04491B8B}"/>
                </a:ext>
              </a:extLst>
            </p:cNvPr>
            <p:cNvSpPr/>
            <p:nvPr/>
          </p:nvSpPr>
          <p:spPr>
            <a:xfrm>
              <a:off x="4728306" y="1077544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le: Hollow 10">
              <a:extLst>
                <a:ext uri="{FF2B5EF4-FFF2-40B4-BE49-F238E27FC236}">
                  <a16:creationId xmlns:a16="http://schemas.microsoft.com/office/drawing/2014/main" id="{7B40541D-83D7-49BE-85D2-2140EEC5C1BA}"/>
                </a:ext>
              </a:extLst>
            </p:cNvPr>
            <p:cNvSpPr/>
            <p:nvPr/>
          </p:nvSpPr>
          <p:spPr>
            <a:xfrm>
              <a:off x="4728305" y="3007945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4729F501-962A-41E3-9561-94F59FB90888}"/>
                </a:ext>
              </a:extLst>
            </p:cNvPr>
            <p:cNvSpPr/>
            <p:nvPr/>
          </p:nvSpPr>
          <p:spPr>
            <a:xfrm>
              <a:off x="6205411" y="1077544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D3682889-A5BE-419D-9DC0-541AD751A315}"/>
                </a:ext>
              </a:extLst>
            </p:cNvPr>
            <p:cNvSpPr/>
            <p:nvPr/>
          </p:nvSpPr>
          <p:spPr>
            <a:xfrm>
              <a:off x="6205410" y="3007945"/>
              <a:ext cx="1156677" cy="1187939"/>
            </a:xfrm>
            <a:prstGeom prst="donu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A645203-F8BC-4773-84B6-3432FD47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8552" y="1093174"/>
              <a:ext cx="1156678" cy="115667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82D2B1-0AC1-4DDC-90E1-901FBCD892C5}"/>
                </a:ext>
              </a:extLst>
            </p:cNvPr>
            <p:cNvSpPr/>
            <p:nvPr/>
          </p:nvSpPr>
          <p:spPr>
            <a:xfrm>
              <a:off x="10333891" y="1461477"/>
              <a:ext cx="459155" cy="429846"/>
            </a:xfrm>
            <a:prstGeom prst="ellipse">
              <a:avLst/>
            </a:prstGeom>
            <a:solidFill>
              <a:srgbClr val="FC802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6144035A-CCFB-408B-A098-8283E60B3054}"/>
                </a:ext>
              </a:extLst>
            </p:cNvPr>
            <p:cNvSpPr/>
            <p:nvPr/>
          </p:nvSpPr>
          <p:spPr>
            <a:xfrm>
              <a:off x="10156092" y="1257298"/>
              <a:ext cx="824524" cy="837226"/>
            </a:xfrm>
            <a:prstGeom prst="donu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1053F3-D369-4950-A9FC-4A82168182C9}"/>
                </a:ext>
              </a:extLst>
            </p:cNvPr>
            <p:cNvSpPr/>
            <p:nvPr/>
          </p:nvSpPr>
          <p:spPr>
            <a:xfrm>
              <a:off x="8707313" y="1461477"/>
              <a:ext cx="459155" cy="42984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4B7E6FD-3DAE-4CFF-974B-17E95745D8C1}"/>
                </a:ext>
              </a:extLst>
            </p:cNvPr>
            <p:cNvSpPr/>
            <p:nvPr/>
          </p:nvSpPr>
          <p:spPr>
            <a:xfrm>
              <a:off x="8510954" y="3102708"/>
              <a:ext cx="2469662" cy="1187939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7AFB98-C387-47F5-A17F-247DD01C3A03}"/>
                </a:ext>
              </a:extLst>
            </p:cNvPr>
            <p:cNvSpPr txBox="1"/>
            <p:nvPr/>
          </p:nvSpPr>
          <p:spPr>
            <a:xfrm rot="16200000">
              <a:off x="4223213" y="3417249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.5m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EEC04A-1E4D-49BF-A1A1-E2BDA5CF5B38}"/>
                </a:ext>
              </a:extLst>
            </p:cNvPr>
            <p:cNvSpPr txBox="1"/>
            <p:nvPr/>
          </p:nvSpPr>
          <p:spPr>
            <a:xfrm rot="16200000">
              <a:off x="4223213" y="148684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B7A026-BE3F-454D-AE11-A7E05047250A}"/>
                </a:ext>
              </a:extLst>
            </p:cNvPr>
            <p:cNvSpPr txBox="1"/>
            <p:nvPr/>
          </p:nvSpPr>
          <p:spPr>
            <a:xfrm rot="16200000">
              <a:off x="5001843" y="2478423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I/P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88903F-51EA-454D-A4A1-D126ECBF567C}"/>
                </a:ext>
              </a:extLst>
            </p:cNvPr>
            <p:cNvSpPr txBox="1"/>
            <p:nvPr/>
          </p:nvSpPr>
          <p:spPr>
            <a:xfrm rot="16200000">
              <a:off x="6478948" y="247744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Q/P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AED340-7FA8-421E-91E6-73B4785A5615}"/>
                </a:ext>
              </a:extLst>
            </p:cNvPr>
            <p:cNvGrpSpPr/>
            <p:nvPr/>
          </p:nvGrpSpPr>
          <p:grpSpPr>
            <a:xfrm>
              <a:off x="8565658" y="3559415"/>
              <a:ext cx="283309" cy="275985"/>
              <a:chOff x="8565658" y="3559415"/>
              <a:chExt cx="283309" cy="27598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CC8D922-EE06-4796-BAE5-F2AEC3AB6587}"/>
                  </a:ext>
                </a:extLst>
              </p:cNvPr>
              <p:cNvSpPr/>
              <p:nvPr/>
            </p:nvSpPr>
            <p:spPr>
              <a:xfrm>
                <a:off x="8565658" y="3559415"/>
                <a:ext cx="283309" cy="27598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F4EE391-3E76-4D51-B938-1510B69444F9}"/>
                  </a:ext>
                </a:extLst>
              </p:cNvPr>
              <p:cNvCxnSpPr>
                <a:stCxn id="25" idx="2"/>
                <a:endCxn id="25" idx="6"/>
              </p:cNvCxnSpPr>
              <p:nvPr/>
            </p:nvCxnSpPr>
            <p:spPr>
              <a:xfrm>
                <a:off x="8565658" y="3697408"/>
                <a:ext cx="2833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47CD8F-FBAE-4ABB-9644-0D9627E45D15}"/>
                </a:ext>
              </a:extLst>
            </p:cNvPr>
            <p:cNvGrpSpPr/>
            <p:nvPr/>
          </p:nvGrpSpPr>
          <p:grpSpPr>
            <a:xfrm>
              <a:off x="10651391" y="3559415"/>
              <a:ext cx="283309" cy="275985"/>
              <a:chOff x="8565658" y="3559415"/>
              <a:chExt cx="283309" cy="27598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36DE977-2ABD-4BE8-A0F7-C28041889F19}"/>
                  </a:ext>
                </a:extLst>
              </p:cNvPr>
              <p:cNvSpPr/>
              <p:nvPr/>
            </p:nvSpPr>
            <p:spPr>
              <a:xfrm>
                <a:off x="8565658" y="3559415"/>
                <a:ext cx="283309" cy="27598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907C80A-657D-453D-894E-9745C0076740}"/>
                  </a:ext>
                </a:extLst>
              </p:cNvPr>
              <p:cNvCxnSpPr>
                <a:stCxn id="31" idx="2"/>
                <a:endCxn id="31" idx="6"/>
              </p:cNvCxnSpPr>
              <p:nvPr/>
            </p:nvCxnSpPr>
            <p:spPr>
              <a:xfrm>
                <a:off x="8565658" y="3697408"/>
                <a:ext cx="28330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456CC-DFBB-4CF2-9D62-1CFB43220D55}"/>
              </a:ext>
            </a:extLst>
          </p:cNvPr>
          <p:cNvSpPr/>
          <p:nvPr/>
        </p:nvSpPr>
        <p:spPr>
          <a:xfrm>
            <a:off x="4266158" y="890546"/>
            <a:ext cx="1751682" cy="3498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B63B16-27B1-400D-B778-9776245B5856}"/>
              </a:ext>
            </a:extLst>
          </p:cNvPr>
          <p:cNvSpPr/>
          <p:nvPr/>
        </p:nvSpPr>
        <p:spPr>
          <a:xfrm>
            <a:off x="6095998" y="890546"/>
            <a:ext cx="1748334" cy="34985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914267-DF92-4D71-A87C-6ED0CB702B3E}"/>
              </a:ext>
            </a:extLst>
          </p:cNvPr>
          <p:cNvSpPr/>
          <p:nvPr/>
        </p:nvSpPr>
        <p:spPr>
          <a:xfrm>
            <a:off x="4365596" y="997637"/>
            <a:ext cx="3156014" cy="1371348"/>
          </a:xfrm>
          <a:prstGeom prst="rect">
            <a:avLst/>
          </a:prstGeom>
          <a:noFill/>
          <a:ln w="38100">
            <a:solidFill>
              <a:srgbClr val="FC80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49B24AB-E171-4F0D-B35C-793380D36CE0}"/>
              </a:ext>
            </a:extLst>
          </p:cNvPr>
          <p:cNvSpPr/>
          <p:nvPr/>
        </p:nvSpPr>
        <p:spPr>
          <a:xfrm>
            <a:off x="4358479" y="2919299"/>
            <a:ext cx="3156014" cy="13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710098-5AB1-45F6-8C5C-D26CEB64092B}"/>
              </a:ext>
            </a:extLst>
          </p:cNvPr>
          <p:cNvSpPr txBox="1"/>
          <p:nvPr/>
        </p:nvSpPr>
        <p:spPr>
          <a:xfrm>
            <a:off x="4747558" y="4739554"/>
            <a:ext cx="2696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I/P Control Knobs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Q/P Control Knobs</a:t>
            </a:r>
          </a:p>
          <a:p>
            <a:pPr algn="ctr"/>
            <a:r>
              <a:rPr lang="en-US" sz="2400" dirty="0">
                <a:solidFill>
                  <a:srgbClr val="FC802C"/>
                </a:solidFill>
              </a:rPr>
              <a:t>1m Control Knobs</a:t>
            </a:r>
          </a:p>
          <a:p>
            <a:pPr algn="ctr"/>
            <a:r>
              <a:rPr lang="en-US" sz="2400" dirty="0">
                <a:solidFill>
                  <a:srgbClr val="00B050"/>
                </a:solidFill>
              </a:rPr>
              <a:t>.5m Control Knobs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20C96F-21CF-4A12-B110-6A71D590061D}"/>
              </a:ext>
            </a:extLst>
          </p:cNvPr>
          <p:cNvSpPr txBox="1"/>
          <p:nvPr/>
        </p:nvSpPr>
        <p:spPr>
          <a:xfrm>
            <a:off x="2016606" y="4970386"/>
            <a:ext cx="23267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KEY =</a:t>
            </a:r>
          </a:p>
        </p:txBody>
      </p:sp>
    </p:spTree>
    <p:extLst>
      <p:ext uri="{BB962C8B-B14F-4D97-AF65-F5344CB8AC3E}">
        <p14:creationId xmlns:p14="http://schemas.microsoft.com/office/powerpoint/2010/main" val="196569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In-Phase Nulling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2144459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r>
              <a:rPr lang="en-US" sz="1300"/>
              <a:t>In order for the receiver coil to measure the signals generated from the eddy currents fount in the soil, the much larger, primary signal must be “nulled” by adjusting the In-Phase knobs on the EM38-mk2.</a:t>
            </a:r>
          </a:p>
          <a:p>
            <a:endParaRPr lang="en-US" sz="1300"/>
          </a:p>
          <a:p>
            <a:r>
              <a:rPr lang="en-US" sz="1300"/>
              <a:t>To null the EM38-MK2:</a:t>
            </a:r>
          </a:p>
          <a:p>
            <a:pPr lvl="1"/>
            <a:r>
              <a:rPr lang="en-US" sz="1300"/>
              <a:t>Place the instrument on the calibration stand in horizontal dipole mode so that the device is 1.5m above the ground surface</a:t>
            </a:r>
          </a:p>
          <a:p>
            <a:pPr lvl="1"/>
            <a:r>
              <a:rPr lang="en-US" sz="1300"/>
              <a:t>Turn the indicator knob to the “1m” setting</a:t>
            </a:r>
          </a:p>
          <a:p>
            <a:pPr lvl="1"/>
            <a:r>
              <a:rPr lang="en-US" sz="1300"/>
              <a:t>Unlock and turn the 1m I/P knob so that the I/P display reading is zero</a:t>
            </a:r>
          </a:p>
          <a:p>
            <a:pPr lvl="1"/>
            <a:r>
              <a:rPr lang="en-US" sz="1300"/>
              <a:t>Lock the knob again</a:t>
            </a:r>
          </a:p>
          <a:p>
            <a:pPr lvl="1"/>
            <a:endParaRPr lang="en-US" sz="13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CF937B-C704-49AF-8EBF-7CF92BD398BE}"/>
              </a:ext>
            </a:extLst>
          </p:cNvPr>
          <p:cNvSpPr/>
          <p:nvPr/>
        </p:nvSpPr>
        <p:spPr>
          <a:xfrm>
            <a:off x="2934031" y="2282024"/>
            <a:ext cx="1137037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7B39C6-EDD4-4587-A7A2-05A81FE32A8A}"/>
              </a:ext>
            </a:extLst>
          </p:cNvPr>
          <p:cNvCxnSpPr>
            <a:cxnSpLocks/>
          </p:cNvCxnSpPr>
          <p:nvPr/>
        </p:nvCxnSpPr>
        <p:spPr>
          <a:xfrm flipH="1">
            <a:off x="3445993" y="1161846"/>
            <a:ext cx="288044" cy="108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5A4B382-7C5D-4D37-9978-C4620B020F4F}"/>
              </a:ext>
            </a:extLst>
          </p:cNvPr>
          <p:cNvSpPr txBox="1"/>
          <p:nvPr/>
        </p:nvSpPr>
        <p:spPr>
          <a:xfrm>
            <a:off x="2385390" y="717606"/>
            <a:ext cx="296583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I/P IS ZERO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AC4B2C-A236-4C9F-9DCE-8A2EB3D5AF64}"/>
              </a:ext>
            </a:extLst>
          </p:cNvPr>
          <p:cNvSpPr txBox="1"/>
          <p:nvPr/>
        </p:nvSpPr>
        <p:spPr>
          <a:xfrm>
            <a:off x="755374" y="2385391"/>
            <a:ext cx="173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62037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Instrument Zero (Q/P)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932878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fontScale="92500" lnSpcReduction="10000"/>
          </a:bodyPr>
          <a:lstStyle/>
          <a:p>
            <a:r>
              <a:rPr lang="en-US" sz="1300" dirty="0"/>
              <a:t>In order to accurately measure conductivity of the soil, the EM38-MK2 must be calibrated in a way that is similar to the I/P setting so that the device only reads conductivity generated from the soil profile and not any interfering signals or objects.</a:t>
            </a:r>
          </a:p>
          <a:p>
            <a:r>
              <a:rPr lang="en-US" sz="1300" dirty="0"/>
              <a:t>To Zero the EM38-MK2:</a:t>
            </a:r>
          </a:p>
          <a:p>
            <a:pPr lvl="1"/>
            <a:r>
              <a:rPr lang="en-US" sz="1300" dirty="0"/>
              <a:t>Place the instrument on the calibration stand in horizontal dipole mode so that the device is 1.5m above the ground surface</a:t>
            </a:r>
          </a:p>
          <a:p>
            <a:pPr lvl="1"/>
            <a:r>
              <a:rPr lang="en-US" sz="1300" dirty="0"/>
              <a:t>Turn the indicator knob to the “1m” setting</a:t>
            </a:r>
          </a:p>
          <a:p>
            <a:pPr lvl="1"/>
            <a:r>
              <a:rPr lang="en-US" sz="1300" dirty="0"/>
              <a:t>Turn the 1m Q/P knob so that the Q/P display is reading an arbitrary, low number (e.g. 10)</a:t>
            </a:r>
          </a:p>
          <a:p>
            <a:pPr lvl="1"/>
            <a:r>
              <a:rPr lang="en-US" sz="1300" dirty="0"/>
              <a:t>Flip the device to vertical dipole mode and read the Q/P display</a:t>
            </a:r>
          </a:p>
          <a:p>
            <a:pPr lvl="1"/>
            <a:r>
              <a:rPr lang="en-US" sz="1300" dirty="0"/>
              <a:t>The vertical dipole Q/P reading should be double the value of the horizontal dipole Q/P reading. Adjust the horizontal Q/P reading until this is true.</a:t>
            </a:r>
          </a:p>
          <a:p>
            <a:pPr lvl="1"/>
            <a:r>
              <a:rPr lang="en-US" sz="1300" dirty="0"/>
              <a:t>Lock the knob once complete</a:t>
            </a:r>
          </a:p>
          <a:p>
            <a:pPr lvl="1"/>
            <a:endParaRPr lang="en-US" sz="13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58195-6E04-4BCB-B145-4F3C48961A00}"/>
              </a:ext>
            </a:extLst>
          </p:cNvPr>
          <p:cNvSpPr/>
          <p:nvPr/>
        </p:nvSpPr>
        <p:spPr>
          <a:xfrm>
            <a:off x="4097158" y="1069007"/>
            <a:ext cx="874644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893B9-4BBF-4AFE-B891-AB7EAA3142F5}"/>
              </a:ext>
            </a:extLst>
          </p:cNvPr>
          <p:cNvCxnSpPr>
            <a:cxnSpLocks/>
          </p:cNvCxnSpPr>
          <p:nvPr/>
        </p:nvCxnSpPr>
        <p:spPr>
          <a:xfrm flipH="1">
            <a:off x="4551532" y="656575"/>
            <a:ext cx="163899" cy="412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B3C9F3-2283-4ED6-B138-40B695D8C1E9}"/>
              </a:ext>
            </a:extLst>
          </p:cNvPr>
          <p:cNvSpPr txBox="1"/>
          <p:nvPr/>
        </p:nvSpPr>
        <p:spPr>
          <a:xfrm>
            <a:off x="1818256" y="243357"/>
            <a:ext cx="579434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VERTICAL Q/P IS DOUBLE HORIZONTAL Q/P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A0B44-4D4D-42CA-8559-9F976BDCC397}"/>
              </a:ext>
            </a:extLst>
          </p:cNvPr>
          <p:cNvSpPr txBox="1"/>
          <p:nvPr/>
        </p:nvSpPr>
        <p:spPr>
          <a:xfrm>
            <a:off x="986270" y="2352097"/>
            <a:ext cx="133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B16C5C-C81E-4DBA-AC2C-35B25BBC9BBC}"/>
              </a:ext>
            </a:extLst>
          </p:cNvPr>
          <p:cNvSpPr/>
          <p:nvPr/>
        </p:nvSpPr>
        <p:spPr>
          <a:xfrm>
            <a:off x="642258" y="3606559"/>
            <a:ext cx="6909801" cy="2182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616FA-CAD1-4FA0-A089-EA322E868DE1}"/>
              </a:ext>
            </a:extLst>
          </p:cNvPr>
          <p:cNvSpPr/>
          <p:nvPr/>
        </p:nvSpPr>
        <p:spPr>
          <a:xfrm>
            <a:off x="723569" y="3783851"/>
            <a:ext cx="2115047" cy="1893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FD74B4-EE51-4DAD-8B81-FE581EA5C1AB}"/>
              </a:ext>
            </a:extLst>
          </p:cNvPr>
          <p:cNvSpPr/>
          <p:nvPr/>
        </p:nvSpPr>
        <p:spPr>
          <a:xfrm>
            <a:off x="881679" y="3999048"/>
            <a:ext cx="1796995" cy="553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E889A5-D2C5-4A05-8AD0-D6F1E890D69F}"/>
              </a:ext>
            </a:extLst>
          </p:cNvPr>
          <p:cNvSpPr/>
          <p:nvPr/>
        </p:nvSpPr>
        <p:spPr>
          <a:xfrm>
            <a:off x="881678" y="4889963"/>
            <a:ext cx="1796995" cy="553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50D47C-10F3-484D-B84D-9BDA9B9B6AA8}"/>
              </a:ext>
            </a:extLst>
          </p:cNvPr>
          <p:cNvSpPr txBox="1"/>
          <p:nvPr/>
        </p:nvSpPr>
        <p:spPr>
          <a:xfrm rot="16200000">
            <a:off x="2799793" y="5052605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Q/P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27075-0BF9-44B3-A8E9-C18236C4C247}"/>
              </a:ext>
            </a:extLst>
          </p:cNvPr>
          <p:cNvSpPr txBox="1"/>
          <p:nvPr/>
        </p:nvSpPr>
        <p:spPr>
          <a:xfrm rot="16200000">
            <a:off x="2799793" y="4081006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I/P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AA232-C03C-4D55-9416-3C0293750819}"/>
              </a:ext>
            </a:extLst>
          </p:cNvPr>
          <p:cNvSpPr txBox="1"/>
          <p:nvPr/>
        </p:nvSpPr>
        <p:spPr>
          <a:xfrm>
            <a:off x="1113488" y="4843453"/>
            <a:ext cx="133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020</a:t>
            </a:r>
          </a:p>
        </p:txBody>
      </p:sp>
    </p:spTree>
    <p:extLst>
      <p:ext uri="{BB962C8B-B14F-4D97-AF65-F5344CB8AC3E}">
        <p14:creationId xmlns:p14="http://schemas.microsoft.com/office/powerpoint/2010/main" val="276205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D008ECC-51D4-4E47-80DF-1D22FBBC5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37C5A-D2CB-4C47-8748-920ACA74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Final In-Phase Nulling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FD45D0-079E-4E53-9C03-BF882E81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2144459"/>
            <a:ext cx="6909801" cy="23056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EF352D9-7BCC-436E-8520-E9D0BAAA1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94246-B124-49E3-898F-843E2639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magnetic susceptibility of soils causes an additional signal to be picked up by the receiver coils when the EM38-MK2 is near to, or lying on the ground surface.</a:t>
            </a:r>
          </a:p>
          <a:p>
            <a:r>
              <a:rPr lang="en-US" dirty="0"/>
              <a:t>To avoid any bias caused by this:</a:t>
            </a:r>
          </a:p>
          <a:p>
            <a:pPr lvl="1"/>
            <a:r>
              <a:rPr lang="en-US" dirty="0"/>
              <a:t>Place the instrument on the ground in vertical dipole mode</a:t>
            </a:r>
          </a:p>
          <a:p>
            <a:pPr lvl="1"/>
            <a:r>
              <a:rPr lang="en-US" dirty="0"/>
              <a:t>Turn the indicator knob to the “1m” setting</a:t>
            </a:r>
          </a:p>
          <a:p>
            <a:pPr lvl="1"/>
            <a:r>
              <a:rPr lang="en-US" dirty="0"/>
              <a:t>Unlock and turn the 1m I/P knob so that the I/P display reading is zero</a:t>
            </a:r>
          </a:p>
          <a:p>
            <a:pPr lvl="1"/>
            <a:r>
              <a:rPr lang="en-US" dirty="0"/>
              <a:t>Lock the knob again</a:t>
            </a:r>
          </a:p>
          <a:p>
            <a:pPr lvl="1"/>
            <a:endParaRPr lang="en-US" sz="13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EBA64A-08C9-4EE7-A7DD-C4309E57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A644F7-E61C-4BDD-9510-112510F64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E01EFF-D8AA-4C58-9279-A4F72DE45D73}"/>
              </a:ext>
            </a:extLst>
          </p:cNvPr>
          <p:cNvSpPr/>
          <p:nvPr/>
        </p:nvSpPr>
        <p:spPr>
          <a:xfrm>
            <a:off x="2934031" y="2282024"/>
            <a:ext cx="1137037" cy="874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7629FE-E9C2-4576-875A-1836D1A87B65}"/>
              </a:ext>
            </a:extLst>
          </p:cNvPr>
          <p:cNvCxnSpPr>
            <a:cxnSpLocks/>
          </p:cNvCxnSpPr>
          <p:nvPr/>
        </p:nvCxnSpPr>
        <p:spPr>
          <a:xfrm flipH="1">
            <a:off x="3445993" y="1161846"/>
            <a:ext cx="288044" cy="108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EEF934-441B-4F74-B181-56AB9950BC14}"/>
              </a:ext>
            </a:extLst>
          </p:cNvPr>
          <p:cNvSpPr txBox="1"/>
          <p:nvPr/>
        </p:nvSpPr>
        <p:spPr>
          <a:xfrm>
            <a:off x="2385390" y="717606"/>
            <a:ext cx="296583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UNTIL I/P IS ZERO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66642-487C-4CAC-93EE-875BC619235C}"/>
              </a:ext>
            </a:extLst>
          </p:cNvPr>
          <p:cNvSpPr txBox="1"/>
          <p:nvPr/>
        </p:nvSpPr>
        <p:spPr>
          <a:xfrm>
            <a:off x="755374" y="2385391"/>
            <a:ext cx="1733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3565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8A6F93-54E3-457B-848B-965C35165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1F2F7B-1CD1-4341-8300-D3AB8CC5E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43713FE-3B4E-4D5E-ADDE-C0AB3E736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REPEAT STEPS 1-3 WITH DEVICE IN .5m MODE</a:t>
            </a: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20A40BB-2686-4192-8B99-0A16E02B4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18" y="1944907"/>
            <a:ext cx="2449486" cy="24494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F59CD9-29E6-4943-8931-5BC72013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76B32D-AA83-45A4-9609-F96830AD4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502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1E52347F-F1E9-43A2-B9B2-9715617C1E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08746" y="2078894"/>
            <a:ext cx="7174507" cy="40356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E65207-6AA8-4B53-BD09-A6E1812D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of Calibration</a:t>
            </a:r>
          </a:p>
        </p:txBody>
      </p:sp>
    </p:spTree>
    <p:extLst>
      <p:ext uri="{BB962C8B-B14F-4D97-AF65-F5344CB8AC3E}">
        <p14:creationId xmlns:p14="http://schemas.microsoft.com/office/powerpoint/2010/main" val="229798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586B-9028-4925-AA4E-8936CC1F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F2129E71-4578-43F9-AA0F-6F6BEC69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E2E9-0850-4258-A8B2-A819BF9C7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3" y="1845734"/>
            <a:ext cx="6515947" cy="4023360"/>
          </a:xfrm>
        </p:spPr>
        <p:txBody>
          <a:bodyPr>
            <a:normAutofit/>
          </a:bodyPr>
          <a:lstStyle/>
          <a:p>
            <a:r>
              <a:rPr lang="en-US" dirty="0"/>
              <a:t>What is Electromagnetic Induction?</a:t>
            </a:r>
          </a:p>
          <a:p>
            <a:r>
              <a:rPr lang="en-US" dirty="0"/>
              <a:t>Principles of EMI Instruments</a:t>
            </a:r>
          </a:p>
          <a:p>
            <a:r>
              <a:rPr lang="en-US" dirty="0"/>
              <a:t>Properties Measured by all EMI Devices</a:t>
            </a:r>
          </a:p>
          <a:p>
            <a:r>
              <a:rPr lang="en-US" dirty="0"/>
              <a:t>Factors that Affect Apparent Soil Electrical Conductivity</a:t>
            </a:r>
          </a:p>
          <a:p>
            <a:r>
              <a:rPr lang="en-US" dirty="0"/>
              <a:t>Introduction to the EM38-MK2</a:t>
            </a:r>
          </a:p>
          <a:p>
            <a:r>
              <a:rPr lang="en-US" dirty="0"/>
              <a:t>Calibration</a:t>
            </a:r>
          </a:p>
          <a:p>
            <a:r>
              <a:rPr lang="en-US" dirty="0"/>
              <a:t>Survey Setup</a:t>
            </a:r>
          </a:p>
          <a:p>
            <a:r>
              <a:rPr lang="en-US" dirty="0"/>
              <a:t>Data Downloading</a:t>
            </a:r>
          </a:p>
        </p:txBody>
      </p:sp>
    </p:spTree>
    <p:extLst>
      <p:ext uri="{BB962C8B-B14F-4D97-AF65-F5344CB8AC3E}">
        <p14:creationId xmlns:p14="http://schemas.microsoft.com/office/powerpoint/2010/main" val="117388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DBB77-AA99-4A92-85A1-D42B6D0E5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EM38-MK2 Survey Setup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FE0D95-A8E7-460F-AD3B-43513133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1801" y="1839450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Transect survey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BB0F52-78C2-4786-97F4-2241302D8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1901" y="1839450"/>
            <a:ext cx="4937760" cy="736282"/>
          </a:xfrm>
        </p:spPr>
        <p:txBody>
          <a:bodyPr/>
          <a:lstStyle/>
          <a:p>
            <a:pPr algn="ctr"/>
            <a:r>
              <a:rPr lang="en-US" dirty="0"/>
              <a:t>Grid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7E257-C014-405C-96D9-8AE24DED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28" y="2457646"/>
            <a:ext cx="4782907" cy="4316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1936E0-D0D5-4BCA-9B63-89376E73E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90" y="2457646"/>
            <a:ext cx="4683981" cy="43092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699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B18FC6-C676-4F46-9E37-531BC5654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0B65D-5509-4A6E-8D22-8B11B71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Rule of Thumb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087B07-F907-4361-BE07-0945A7CE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28" y="640081"/>
            <a:ext cx="3482457" cy="531440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360E4-B476-49D8-80CF-B524F3FC0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28824F-DBF7-45D0-8C97-D12B545CB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>
            <a:normAutofit/>
          </a:bodyPr>
          <a:lstStyle/>
          <a:p>
            <a:r>
              <a:rPr lang="en-US" dirty="0"/>
              <a:t>When performing a survey, edge bias is always a concern. To avoid edge bias:</a:t>
            </a:r>
          </a:p>
          <a:p>
            <a:pPr lvl="1"/>
            <a:r>
              <a:rPr lang="en-US" dirty="0"/>
              <a:t>The number of transects desired in a field is, </a:t>
            </a:r>
            <a:r>
              <a:rPr lang="en-US" i="1" dirty="0"/>
              <a:t>n</a:t>
            </a:r>
            <a:endParaRPr lang="en-US" dirty="0"/>
          </a:p>
          <a:p>
            <a:pPr lvl="1"/>
            <a:r>
              <a:rPr lang="en-US" dirty="0"/>
              <a:t>EM38-MK2 should be kept 0.5*(</a:t>
            </a:r>
            <a:r>
              <a:rPr lang="en-US" i="1" dirty="0"/>
              <a:t>w/n</a:t>
            </a:r>
            <a:r>
              <a:rPr lang="en-US" dirty="0"/>
              <a:t>) from the width and 0.5*(</a:t>
            </a:r>
            <a:r>
              <a:rPr lang="en-US" i="1" dirty="0"/>
              <a:t>d/n</a:t>
            </a:r>
            <a:r>
              <a:rPr lang="en-US" dirty="0"/>
              <a:t>) from the length</a:t>
            </a:r>
          </a:p>
          <a:p>
            <a:pPr lvl="1"/>
            <a:r>
              <a:rPr lang="en-US" dirty="0"/>
              <a:t>The distance between transects should also be </a:t>
            </a:r>
            <a:r>
              <a:rPr lang="en-US" i="1" dirty="0"/>
              <a:t>d/n</a:t>
            </a:r>
          </a:p>
          <a:p>
            <a:pPr lvl="1"/>
            <a:r>
              <a:rPr lang="en-US" i="1" dirty="0"/>
              <a:t>d</a:t>
            </a:r>
            <a:r>
              <a:rPr lang="en-US" dirty="0"/>
              <a:t> is always the length parallel to the field furrows (as surveys should always run parallel to furrows to avoid compaction bias)</a:t>
            </a:r>
          </a:p>
          <a:p>
            <a:pPr lvl="1"/>
            <a:r>
              <a:rPr lang="en-US" dirty="0"/>
              <a:t>Programs like ESAP-RSSD can mask readings with edge bias through edge buffering algorithms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709F32-2ED0-4F8B-99FF-940C35640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011678-560C-4E53-8B7C-6B14755E4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AA752-7193-443E-9BBB-1B7404AEF490}"/>
              </a:ext>
            </a:extLst>
          </p:cNvPr>
          <p:cNvSpPr txBox="1"/>
          <p:nvPr/>
        </p:nvSpPr>
        <p:spPr>
          <a:xfrm>
            <a:off x="1851452" y="1475818"/>
            <a:ext cx="1566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SURVEY</a:t>
            </a:r>
          </a:p>
          <a:p>
            <a:pPr algn="ctr"/>
            <a:r>
              <a:rPr lang="en-US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329362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522461D-9EF8-4442-A815-73702B07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On-Row vs. In-Row Measurement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F3783-B3DB-4EFD-B855-D416EA5F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15" y="645106"/>
            <a:ext cx="3712780" cy="5247747"/>
          </a:xfrm>
          <a:prstGeom prst="rect">
            <a:avLst/>
          </a:prstGeom>
        </p:spPr>
      </p:pic>
      <p:cxnSp>
        <p:nvCxnSpPr>
          <p:cNvPr id="27" name="Straight Connector 16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9EDEA9-8215-4236-97C1-4CEFD9296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Differences have been seen in measuring </a:t>
            </a:r>
            <a:r>
              <a:rPr lang="en-US" dirty="0" err="1"/>
              <a:t>ECa</a:t>
            </a:r>
            <a:r>
              <a:rPr lang="en-US" dirty="0"/>
              <a:t> in fields where bed furrows are used.</a:t>
            </a:r>
          </a:p>
          <a:p>
            <a:pPr lvl="1"/>
            <a:r>
              <a:rPr lang="en-US" dirty="0"/>
              <a:t>The important part is to remain consistent within field and between fields of comparison.</a:t>
            </a:r>
          </a:p>
          <a:p>
            <a:pPr lvl="1"/>
            <a:r>
              <a:rPr lang="en-US" dirty="0"/>
              <a:t>Sometimes both surveys are desired (i.e. drip irrigation system for vineyard or vegetables)</a:t>
            </a:r>
          </a:p>
          <a:p>
            <a:pPr lvl="1"/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hord 10">
            <a:extLst>
              <a:ext uri="{FF2B5EF4-FFF2-40B4-BE49-F238E27FC236}">
                <a16:creationId xmlns:a16="http://schemas.microsoft.com/office/drawing/2014/main" id="{85B77832-CE1E-4CE3-8C85-C2F8CB21A9ED}"/>
              </a:ext>
            </a:extLst>
          </p:cNvPr>
          <p:cNvSpPr/>
          <p:nvPr/>
        </p:nvSpPr>
        <p:spPr>
          <a:xfrm rot="5400000">
            <a:off x="6412727" y="4730687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280CBF5A-D0F9-421F-9D0E-47E76C7B26DE}"/>
              </a:ext>
            </a:extLst>
          </p:cNvPr>
          <p:cNvSpPr/>
          <p:nvPr/>
        </p:nvSpPr>
        <p:spPr>
          <a:xfrm rot="5400000">
            <a:off x="8163339" y="4730687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hord 29">
            <a:extLst>
              <a:ext uri="{FF2B5EF4-FFF2-40B4-BE49-F238E27FC236}">
                <a16:creationId xmlns:a16="http://schemas.microsoft.com/office/drawing/2014/main" id="{B16AEF3B-6CAE-4408-9D8D-1EF0E0B684B8}"/>
              </a:ext>
            </a:extLst>
          </p:cNvPr>
          <p:cNvSpPr/>
          <p:nvPr/>
        </p:nvSpPr>
        <p:spPr>
          <a:xfrm rot="5400000">
            <a:off x="9908160" y="4730688"/>
            <a:ext cx="866694" cy="1637969"/>
          </a:xfrm>
          <a:prstGeom prst="chord">
            <a:avLst>
              <a:gd name="adj1" fmla="val 5595735"/>
              <a:gd name="adj2" fmla="val 16033113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Plant">
            <a:extLst>
              <a:ext uri="{FF2B5EF4-FFF2-40B4-BE49-F238E27FC236}">
                <a16:creationId xmlns:a16="http://schemas.microsoft.com/office/drawing/2014/main" id="{E5897861-9D91-4982-944C-8F46469D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1686" y="3989854"/>
            <a:ext cx="1328776" cy="1328776"/>
          </a:xfrm>
          <a:prstGeom prst="rect">
            <a:avLst/>
          </a:prstGeom>
        </p:spPr>
      </p:pic>
      <p:pic>
        <p:nvPicPr>
          <p:cNvPr id="34" name="Graphic 33" descr="Plant">
            <a:extLst>
              <a:ext uri="{FF2B5EF4-FFF2-40B4-BE49-F238E27FC236}">
                <a16:creationId xmlns:a16="http://schemas.microsoft.com/office/drawing/2014/main" id="{829C6706-6A29-4FCA-8344-4AC1D3E2B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9472" y="4035087"/>
            <a:ext cx="1328776" cy="1328776"/>
          </a:xfrm>
          <a:prstGeom prst="rect">
            <a:avLst/>
          </a:prstGeom>
        </p:spPr>
      </p:pic>
      <p:pic>
        <p:nvPicPr>
          <p:cNvPr id="35" name="Graphic 34" descr="Plant">
            <a:extLst>
              <a:ext uri="{FF2B5EF4-FFF2-40B4-BE49-F238E27FC236}">
                <a16:creationId xmlns:a16="http://schemas.microsoft.com/office/drawing/2014/main" id="{819F4F76-14C5-4FFA-AEAC-5A050BD4D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9404" y="4035087"/>
            <a:ext cx="1328776" cy="13287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7B2E56-F5AA-4BD5-A933-956331596126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290532" y="5318630"/>
            <a:ext cx="555542" cy="327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3DA7C9-0D93-48C1-94E2-42301A8B4767}"/>
              </a:ext>
            </a:extLst>
          </p:cNvPr>
          <p:cNvCxnSpPr>
            <a:cxnSpLocks/>
            <a:endCxn id="25" idx="0"/>
          </p:cNvCxnSpPr>
          <p:nvPr/>
        </p:nvCxnSpPr>
        <p:spPr>
          <a:xfrm flipH="1" flipV="1">
            <a:off x="7782413" y="5503260"/>
            <a:ext cx="606831" cy="4199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A57792-97A6-4021-B798-278AB946BFDE}"/>
              </a:ext>
            </a:extLst>
          </p:cNvPr>
          <p:cNvSpPr txBox="1"/>
          <p:nvPr/>
        </p:nvSpPr>
        <p:spPr>
          <a:xfrm>
            <a:off x="8466753" y="5754127"/>
            <a:ext cx="1802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Between Row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F72F16-6D83-4F78-BCE8-3E6B59396244}"/>
              </a:ext>
            </a:extLst>
          </p:cNvPr>
          <p:cNvSpPr txBox="1"/>
          <p:nvPr/>
        </p:nvSpPr>
        <p:spPr>
          <a:xfrm>
            <a:off x="5389389" y="5647011"/>
            <a:ext cx="18022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Row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B098C-CBA2-49E7-B271-D4C8E6B574A0}"/>
              </a:ext>
            </a:extLst>
          </p:cNvPr>
          <p:cNvSpPr txBox="1"/>
          <p:nvPr/>
        </p:nvSpPr>
        <p:spPr>
          <a:xfrm>
            <a:off x="1512615" y="310101"/>
            <a:ext cx="371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(Corwin, 2016)</a:t>
            </a:r>
          </a:p>
        </p:txBody>
      </p:sp>
    </p:spTree>
    <p:extLst>
      <p:ext uri="{BB962C8B-B14F-4D97-AF65-F5344CB8AC3E}">
        <p14:creationId xmlns:p14="http://schemas.microsoft.com/office/powerpoint/2010/main" val="2859973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C78F-5807-4194-95EC-E0649F16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Other Important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60741-A527-441C-8B92-7BBCE8B2F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51" y="1845733"/>
            <a:ext cx="7259115" cy="449145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Metal is a HUGE influencer of EM readings</a:t>
            </a:r>
          </a:p>
          <a:p>
            <a:pPr lvl="1"/>
            <a:r>
              <a:rPr lang="en-US" sz="1600" dirty="0"/>
              <a:t>Do not wear ANY metal during the survey</a:t>
            </a:r>
          </a:p>
          <a:p>
            <a:pPr lvl="1"/>
            <a:r>
              <a:rPr lang="en-US" sz="1600" dirty="0"/>
              <a:t>Be aware of any potential metal in the field (i.e. metal fences, vineyard trellises, buried metal objects, and underground metal pipe.)</a:t>
            </a:r>
          </a:p>
          <a:p>
            <a:r>
              <a:rPr lang="en-US" sz="1600" b="1" dirty="0"/>
              <a:t>Surface roughness</a:t>
            </a:r>
          </a:p>
          <a:p>
            <a:pPr lvl="1"/>
            <a:r>
              <a:rPr lang="en-US" sz="1600" dirty="0"/>
              <a:t>If part of the field is ploughed and the rest is smooth, then differences will be seen in </a:t>
            </a:r>
            <a:r>
              <a:rPr lang="en-US" sz="1600" dirty="0" err="1"/>
              <a:t>Eca</a:t>
            </a:r>
            <a:endParaRPr lang="en-US" sz="1600" dirty="0"/>
          </a:p>
          <a:p>
            <a:r>
              <a:rPr lang="en-US" sz="1600" b="1" dirty="0"/>
              <a:t>Irrigation Management</a:t>
            </a:r>
          </a:p>
          <a:p>
            <a:pPr lvl="1"/>
            <a:r>
              <a:rPr lang="en-US" sz="1600" dirty="0"/>
              <a:t>If moisture distribution is uneven (vertically and laterally), expect to see differences in </a:t>
            </a:r>
            <a:r>
              <a:rPr lang="en-US" sz="1600" dirty="0" err="1"/>
              <a:t>Eca</a:t>
            </a:r>
            <a:endParaRPr lang="en-US" sz="1600" dirty="0"/>
          </a:p>
          <a:p>
            <a:pPr lvl="1"/>
            <a:r>
              <a:rPr lang="en-US" sz="1600" dirty="0"/>
              <a:t>Field should be within 70% of field capacity to field capacity to ensure proper EM measurement (too wet, or to dry </a:t>
            </a:r>
            <a:r>
              <a:rPr lang="en-US" sz="1600"/>
              <a:t>is bad)</a:t>
            </a:r>
            <a:endParaRPr lang="en-US" sz="1600" dirty="0"/>
          </a:p>
          <a:p>
            <a:r>
              <a:rPr lang="en-US" sz="1600" b="1" dirty="0"/>
              <a:t>Compaction</a:t>
            </a:r>
          </a:p>
          <a:p>
            <a:pPr lvl="1"/>
            <a:r>
              <a:rPr lang="en-US" sz="1600" dirty="0"/>
              <a:t>Soil compaction will significantly alter measured </a:t>
            </a:r>
            <a:r>
              <a:rPr lang="en-US" sz="1600" dirty="0" err="1"/>
              <a:t>ECa</a:t>
            </a:r>
            <a:r>
              <a:rPr lang="en-US" sz="1600" dirty="0"/>
              <a:t>.</a:t>
            </a:r>
          </a:p>
          <a:p>
            <a:r>
              <a:rPr lang="en-US" sz="1600" b="1" dirty="0"/>
              <a:t>Elevation</a:t>
            </a:r>
          </a:p>
          <a:p>
            <a:pPr lvl="1"/>
            <a:r>
              <a:rPr lang="en-US" sz="1600" dirty="0"/>
              <a:t>Non-farm lands tend to be uneven, and elevation surveys should also be performed</a:t>
            </a:r>
          </a:p>
          <a:p>
            <a:r>
              <a:rPr lang="en-US" sz="1600" b="1" dirty="0"/>
              <a:t>Temperature</a:t>
            </a:r>
          </a:p>
          <a:p>
            <a:pPr lvl="1"/>
            <a:r>
              <a:rPr lang="en-US" sz="1600" dirty="0"/>
              <a:t>The EM38-MK2 has a temperature correction factor, but older models are influenced by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ACF88-7FAE-408F-8D19-EC54FD53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69" y="2569711"/>
            <a:ext cx="4188380" cy="2931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0D513-7D0E-43BA-B692-0764D971D673}"/>
              </a:ext>
            </a:extLst>
          </p:cNvPr>
          <p:cNvSpPr txBox="1"/>
          <p:nvPr/>
        </p:nvSpPr>
        <p:spPr>
          <a:xfrm>
            <a:off x="8297887" y="2224233"/>
            <a:ext cx="301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(Corwin and </a:t>
            </a:r>
            <a:r>
              <a:rPr lang="en-US" dirty="0" err="1"/>
              <a:t>Lesch</a:t>
            </a:r>
            <a:r>
              <a:rPr lang="en-US" dirty="0"/>
              <a:t>, 2005)</a:t>
            </a:r>
          </a:p>
        </p:txBody>
      </p:sp>
    </p:spTree>
    <p:extLst>
      <p:ext uri="{BB962C8B-B14F-4D97-AF65-F5344CB8AC3E}">
        <p14:creationId xmlns:p14="http://schemas.microsoft.com/office/powerpoint/2010/main" val="327342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36BE-0F45-4B5C-8B8E-23424197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Downloading EM38-MK2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5723-1327-4D11-B949-35F904D4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To download survey data from the EM38-MK2 we must transfer the data from the handheld CPU to a desktop where we can process it in </a:t>
            </a:r>
            <a:r>
              <a:rPr lang="en-US" dirty="0">
                <a:hlinkClick r:id="rId3"/>
              </a:rPr>
              <a:t>DAT38MK2</a:t>
            </a:r>
            <a:r>
              <a:rPr lang="en-US" dirty="0"/>
              <a:t>.</a:t>
            </a:r>
          </a:p>
          <a:p>
            <a:r>
              <a:rPr lang="en-US" dirty="0"/>
              <a:t>This program takes raw (.N38) files and translates them into Profile(.M38) files, and finally into other usable formats such as .txt and .csv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4F6E9-6DF2-4C37-8BB9-39B8DD7BF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50" y="3429000"/>
            <a:ext cx="6456459" cy="28410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7456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AFC0-AF0C-452F-A9A8-1EDE9D73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Raw File to Profile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C7DB-31A0-4AE5-A1BB-E2B33D06D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b="1" dirty="0">
                <a:cs typeface="Miriam Fixed" panose="020B0509050101010101" pitchFamily="49" charset="-79"/>
              </a:rPr>
              <a:t>Step 1: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Convert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Convert Raw (N38) Files into Profile (M38) Files</a:t>
            </a:r>
          </a:p>
          <a:p>
            <a:r>
              <a:rPr lang="en-US" b="1" dirty="0">
                <a:cs typeface="Miriam Fixed" panose="020B0509050101010101" pitchFamily="49" charset="-79"/>
              </a:rPr>
              <a:t>Step 2:</a:t>
            </a:r>
          </a:p>
          <a:p>
            <a:r>
              <a:rPr lang="en-US" dirty="0">
                <a:cs typeface="Miriam Fixed" panose="020B0509050101010101" pitchFamily="49" charset="-79"/>
              </a:rPr>
              <a:t>Designate input file location and name output file</a:t>
            </a:r>
          </a:p>
          <a:p>
            <a:r>
              <a:rPr lang="en-US" b="1" dirty="0">
                <a:cs typeface="Miriam Fixed" panose="020B0509050101010101" pitchFamily="49" charset="-79"/>
              </a:rPr>
              <a:t>Step 3:</a:t>
            </a:r>
          </a:p>
          <a:p>
            <a:r>
              <a:rPr lang="en-US" dirty="0">
                <a:cs typeface="Miriam Fixed" panose="020B0509050101010101" pitchFamily="49" charset="-79"/>
              </a:rPr>
              <a:t>Press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Convert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F8514650-3F5A-4956-A284-2FED061B1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D3E4-38C3-4351-81EA-40C5883F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Profile File into .CSV File</a:t>
            </a:r>
          </a:p>
        </p:txBody>
      </p:sp>
      <p:pic>
        <p:nvPicPr>
          <p:cNvPr id="8" name="Graphic 7" descr="Arrow: Slight curve">
            <a:extLst>
              <a:ext uri="{FF2B5EF4-FFF2-40B4-BE49-F238E27FC236}">
                <a16:creationId xmlns:a16="http://schemas.microsoft.com/office/drawing/2014/main" id="{45D7DF7A-6977-470C-8775-6E4F0F099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6432" y="2104325"/>
            <a:ext cx="3094997" cy="309499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C1E2F9-824B-4AE2-8EB6-7EEB56090F75}"/>
              </a:ext>
            </a:extLst>
          </p:cNvPr>
          <p:cNvSpPr txBox="1">
            <a:spLocks/>
          </p:cNvSpPr>
          <p:nvPr/>
        </p:nvSpPr>
        <p:spPr>
          <a:xfrm>
            <a:off x="4639733" y="1845734"/>
            <a:ext cx="6515947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File</a:t>
            </a:r>
            <a:r>
              <a:rPr lang="en-US" i="1" dirty="0"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 Open Profile File</a:t>
            </a:r>
          </a:p>
          <a:p>
            <a:r>
              <a:rPr lang="en-US" b="1" dirty="0"/>
              <a:t>Step 2:</a:t>
            </a:r>
          </a:p>
          <a:p>
            <a:r>
              <a:rPr lang="en-US" dirty="0"/>
              <a:t>Open .M38 file previously saved</a:t>
            </a:r>
          </a:p>
          <a:p>
            <a:r>
              <a:rPr lang="en-US" b="1" dirty="0"/>
              <a:t>Step 3:</a:t>
            </a:r>
          </a:p>
          <a:p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2D Layout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  <a:sym typeface="Wingdings" panose="05000000000000000000" pitchFamily="2" charset="2"/>
              </a:rPr>
              <a:t> Create GPS based XYZ File</a:t>
            </a:r>
          </a:p>
          <a:p>
            <a:r>
              <a:rPr lang="en-US" b="1" dirty="0"/>
              <a:t>Step 4:</a:t>
            </a:r>
          </a:p>
          <a:p>
            <a:r>
              <a:rPr lang="en-US" dirty="0"/>
              <a:t>Adjust settings accordingly (Shown on next slide) and press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Proceed</a:t>
            </a:r>
            <a:endParaRPr lang="en-US" dirty="0">
              <a:latin typeface="Miriam Fixed" panose="020B0509050101010101" pitchFamily="49" charset="-79"/>
              <a:cs typeface="Miriam Fixed" panose="020B0509050101010101" pitchFamily="49" charset="-79"/>
              <a:sym typeface="Wingdings" panose="05000000000000000000" pitchFamily="2" charset="2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6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7558A-1378-4BC4-AE18-6663AACD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5" y="903872"/>
            <a:ext cx="5448354" cy="50397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10D4DA-1463-4761-A50C-AD7B6F07B2CE}"/>
              </a:ext>
            </a:extLst>
          </p:cNvPr>
          <p:cNvCxnSpPr>
            <a:cxnSpLocks/>
          </p:cNvCxnSpPr>
          <p:nvPr/>
        </p:nvCxnSpPr>
        <p:spPr>
          <a:xfrm flipH="1">
            <a:off x="2647786" y="1319917"/>
            <a:ext cx="4341411" cy="278295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850F8C-4384-46F2-84F2-5C12CB6BD2F2}"/>
              </a:ext>
            </a:extLst>
          </p:cNvPr>
          <p:cNvSpPr txBox="1"/>
          <p:nvPr/>
        </p:nvSpPr>
        <p:spPr>
          <a:xfrm>
            <a:off x="6989197" y="903872"/>
            <a:ext cx="4142629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Designate input file (.M38)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Desired output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dipole mode that survey was carried 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coordinate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output file format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Specify GPS corrections (for differential or RTK GPS systems)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6C99B4-060E-42CA-AD4A-1F63FAA394F6}"/>
              </a:ext>
            </a:extLst>
          </p:cNvPr>
          <p:cNvCxnSpPr>
            <a:cxnSpLocks/>
          </p:cNvCxnSpPr>
          <p:nvPr/>
        </p:nvCxnSpPr>
        <p:spPr>
          <a:xfrm flipH="1">
            <a:off x="2043485" y="1789793"/>
            <a:ext cx="4945711" cy="571069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1EFFC5-CAED-4606-902B-798160D91E9C}"/>
              </a:ext>
            </a:extLst>
          </p:cNvPr>
          <p:cNvCxnSpPr>
            <a:cxnSpLocks/>
          </p:cNvCxnSpPr>
          <p:nvPr/>
        </p:nvCxnSpPr>
        <p:spPr>
          <a:xfrm flipH="1">
            <a:off x="3267986" y="2396922"/>
            <a:ext cx="3721211" cy="102364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25898E-5EFE-4DD2-893B-9B15CDF662E8}"/>
              </a:ext>
            </a:extLst>
          </p:cNvPr>
          <p:cNvCxnSpPr>
            <a:cxnSpLocks/>
          </p:cNvCxnSpPr>
          <p:nvPr/>
        </p:nvCxnSpPr>
        <p:spPr>
          <a:xfrm flipH="1" flipV="1">
            <a:off x="3975652" y="3344576"/>
            <a:ext cx="3013546" cy="143544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EDAB00-1585-4352-A61A-9D7579A7F67F}"/>
              </a:ext>
            </a:extLst>
          </p:cNvPr>
          <p:cNvCxnSpPr>
            <a:cxnSpLocks/>
          </p:cNvCxnSpPr>
          <p:nvPr/>
        </p:nvCxnSpPr>
        <p:spPr>
          <a:xfrm flipH="1" flipV="1">
            <a:off x="1717482" y="3552128"/>
            <a:ext cx="5274963" cy="470252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9E18CF-065E-434A-A4E5-B83188A188E2}"/>
              </a:ext>
            </a:extLst>
          </p:cNvPr>
          <p:cNvCxnSpPr>
            <a:cxnSpLocks/>
          </p:cNvCxnSpPr>
          <p:nvPr/>
        </p:nvCxnSpPr>
        <p:spPr>
          <a:xfrm flipH="1" flipV="1">
            <a:off x="5613621" y="4086388"/>
            <a:ext cx="1378825" cy="491090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022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7C2E0-8870-48C8-935A-9A217722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/>
              <a:t>Data Conversion is Complete!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DE53A45-1EC4-4835-9C05-F528D9B33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4863-2F34-4287-AA57-F2F7914C6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/>
              <a:t>Output file is now ready for further use</a:t>
            </a:r>
          </a:p>
          <a:p>
            <a:pPr lvl="1"/>
            <a:r>
              <a:rPr lang="en-US" dirty="0"/>
              <a:t>This file is how the conversion of </a:t>
            </a:r>
            <a:r>
              <a:rPr lang="en-US" dirty="0" err="1"/>
              <a:t>ECa</a:t>
            </a:r>
            <a:r>
              <a:rPr lang="en-US" dirty="0"/>
              <a:t> to </a:t>
            </a:r>
            <a:r>
              <a:rPr lang="en-US" dirty="0" err="1"/>
              <a:t>ECe</a:t>
            </a:r>
            <a:r>
              <a:rPr lang="en-US" dirty="0"/>
              <a:t> is generated in Excel</a:t>
            </a:r>
          </a:p>
          <a:p>
            <a:pPr lvl="1"/>
            <a:r>
              <a:rPr lang="en-US" dirty="0"/>
              <a:t>This file will also serve as the input data for response surface sampling designs such as in the ESAP-RSSD program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48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9F80-881B-432E-A1E0-F33EE05C9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4BD4-E904-4274-ACC8-DBDD50D5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Catalano, Michael “Measuring Soil Conductivity with </a:t>
            </a:r>
            <a:r>
              <a:rPr lang="en-US" dirty="0" err="1"/>
              <a:t>Geonics</a:t>
            </a:r>
            <a:r>
              <a:rPr lang="en-US" dirty="0"/>
              <a:t> Limited Electromagnetic Geophysical Instrumentation” Global Workshop on Proximal Sensing. (2011). </a:t>
            </a:r>
            <a:r>
              <a:rPr lang="en-US" dirty="0">
                <a:hlinkClick r:id="rId2"/>
              </a:rPr>
              <a:t>https://adamchukpa.mcgill.ca/gwpss/Presentations/GWPSS_2011_Catalano.pdf</a:t>
            </a:r>
            <a:endParaRPr lang="en-US" dirty="0"/>
          </a:p>
          <a:p>
            <a:r>
              <a:rPr lang="en-US" dirty="0"/>
              <a:t>Corwin, Dennis L., et al. "Laboratory and field measurements." </a:t>
            </a:r>
            <a:r>
              <a:rPr lang="en-US" i="1" dirty="0"/>
              <a:t>ASCE Manual and Reports on Engineering Practice</a:t>
            </a:r>
            <a:r>
              <a:rPr lang="en-US" dirty="0"/>
              <a:t> 71 (2012): 295-341.</a:t>
            </a:r>
          </a:p>
          <a:p>
            <a:r>
              <a:rPr lang="en-US" dirty="0"/>
              <a:t>Corwin, Dennis L., and Elia </a:t>
            </a:r>
            <a:r>
              <a:rPr lang="en-US" dirty="0" err="1"/>
              <a:t>Scudiero</a:t>
            </a:r>
            <a:r>
              <a:rPr lang="en-US" dirty="0"/>
              <a:t>. "Field-scale apparent soil electrical conductivity." </a:t>
            </a:r>
            <a:r>
              <a:rPr lang="en-US" i="1" dirty="0"/>
              <a:t>Methods of soil analysis</a:t>
            </a:r>
            <a:r>
              <a:rPr lang="en-US" dirty="0"/>
              <a:t>msaonline2016 (2016).</a:t>
            </a:r>
          </a:p>
          <a:p>
            <a:r>
              <a:rPr lang="en-US" dirty="0"/>
              <a:t>Corwin, Dennis L., and Kevin </a:t>
            </a:r>
            <a:r>
              <a:rPr lang="en-US" dirty="0" err="1"/>
              <a:t>Yemoto</a:t>
            </a:r>
            <a:r>
              <a:rPr lang="en-US" dirty="0"/>
              <a:t>. "Salinity: Electrical Conductivity and Total Dissolved Solids." </a:t>
            </a:r>
            <a:r>
              <a:rPr lang="en-US" i="1" dirty="0"/>
              <a:t>Methods of Soil Analysis</a:t>
            </a:r>
            <a:r>
              <a:rPr lang="en-US" dirty="0"/>
              <a:t> 2.1 (2017).</a:t>
            </a:r>
          </a:p>
          <a:p>
            <a:r>
              <a:rPr lang="en-US" dirty="0"/>
              <a:t>Rhoades, J. D., et al. "Soil electrical conductivity and soil salinity: New formulations and calibrations." </a:t>
            </a:r>
            <a:r>
              <a:rPr lang="en-US" i="1" dirty="0"/>
              <a:t>Soil Science Society of America Journal</a:t>
            </a:r>
            <a:r>
              <a:rPr lang="en-US" dirty="0"/>
              <a:t> 53.2 (1989): 433-439.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26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8A817CA-7284-4F19-8AD7-E193863C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C1C75-92E6-465F-839B-466B14BC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sz="3400"/>
              <a:t>What is Electromagnetic Induction?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8D926CA-3C5E-45CB-89D8-452D7961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D6F934-EA15-403D-95DE-78CE1E5C1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faraday generator">
            <a:extLst>
              <a:ext uri="{FF2B5EF4-FFF2-40B4-BE49-F238E27FC236}">
                <a16:creationId xmlns:a16="http://schemas.microsoft.com/office/drawing/2014/main" id="{13205FBB-9618-4E32-AF4A-7E410E0F66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6" y="981589"/>
            <a:ext cx="2784700" cy="20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63F6A7C-2580-49F1-B80E-06FFBF17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B21F7B-0267-456C-946E-EA7B4909B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75CCBDA-9FFE-4A1E-8A88-930A5CC88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99AD8C7-6D93-4D51-B9D2-5EF4051BF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ky, next, wall&#10;&#10;Description generated with high confidence">
            <a:extLst>
              <a:ext uri="{FF2B5EF4-FFF2-40B4-BE49-F238E27FC236}">
                <a16:creationId xmlns:a16="http://schemas.microsoft.com/office/drawing/2014/main" id="{C2ACB04D-70B4-416E-9D99-3AFF0AE42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27" y="2601842"/>
            <a:ext cx="2132531" cy="3231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DFC5B-DCBF-498D-BAF9-18F581FB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/>
          </a:bodyPr>
          <a:lstStyle/>
          <a:p>
            <a:r>
              <a:rPr lang="en-US" sz="1600"/>
              <a:t>EMI is the production of an electric current by changing the magnetic field enclosed by an electrical circuit.</a:t>
            </a:r>
          </a:p>
          <a:p>
            <a:r>
              <a:rPr lang="en-US" sz="1600"/>
              <a:t>Magnetic fields can create an electromotive force (EMF) which drives an electric current.</a:t>
            </a:r>
          </a:p>
          <a:p>
            <a:r>
              <a:rPr lang="en-US" sz="1600"/>
              <a:t>EMI is used for the generation of most of the electricity that is produced in the world today, such as in any electric generator.</a:t>
            </a:r>
          </a:p>
          <a:p>
            <a:r>
              <a:rPr lang="en-US" sz="1600"/>
              <a:t>It is also used in electrical transformers, which increase or decrease the voltage of an alternating current (A/C) power supply.</a:t>
            </a:r>
          </a:p>
          <a:p>
            <a:r>
              <a:rPr lang="en-US" sz="1600"/>
              <a:t>For us, EMI is used to measure bulk apparent soil conductivity (EC</a:t>
            </a:r>
            <a:r>
              <a:rPr lang="en-US" sz="1600" baseline="-25000"/>
              <a:t>a</a:t>
            </a:r>
            <a:r>
              <a:rPr lang="en-US" sz="1600"/>
              <a:t>) and Magnetic Susceptibility.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48FF65C-5923-4969-8406-599A005B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932AC5-600E-4F28-9666-7030C3BFA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6225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0373-8374-4F52-8D54-94538DCD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Acknowledgements &amp; Sponsors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41CF-784D-481C-8948-E6897BF09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70527"/>
            <a:ext cx="12191999" cy="1934991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400" dirty="0"/>
              <a:t>Timothy Gates, Allan Andales, Jose Chavez, Greg Butters, and Thomas Borch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703EF-902F-46C4-B806-B36F3B0C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518710"/>
            <a:ext cx="12191999" cy="731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A9B164-0E41-449C-8F45-D046CC7C6A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87" y="3881922"/>
            <a:ext cx="1569009" cy="15690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CA78D7-D0F7-41AC-9EE6-0201E374E6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8" y="3874627"/>
            <a:ext cx="1583601" cy="1583601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C8A7C6-98CF-44BA-BC73-F19A63320E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82" y="3928044"/>
            <a:ext cx="2142832" cy="1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87EE-D94F-4F64-8310-7C77C1D53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92E-1DD7-4DE1-9BCB-E893A5F50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045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7530-92CD-4951-B734-735240A3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Principles of EMI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E2A-1081-44A6-BE75-D2B3E600C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8055110" cy="442084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600" dirty="0"/>
                  <a:t>EMI instruments operate on the principles of Maxwell’s Equations:</a:t>
                </a:r>
              </a:p>
              <a:p>
                <a:r>
                  <a:rPr lang="en-US" sz="1600" dirty="0"/>
                  <a:t>Faraday’s Law – An electric field (voltage) can be generated by a time-varying magnetic field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600" dirty="0"/>
              </a:p>
              <a:p>
                <a:r>
                  <a:rPr lang="en-US" sz="1600" dirty="0"/>
                  <a:t>Ampere’s Law – An electric current (amp) or time varying electric field can generate a magnetic field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 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60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Where:</a:t>
                </a:r>
              </a:p>
              <a:p>
                <a:r>
                  <a:rPr lang="en-US" sz="1600" dirty="0"/>
                  <a:t>E is the electrical field in V/m</a:t>
                </a:r>
              </a:p>
              <a:p>
                <a:r>
                  <a:rPr lang="en-US" sz="1600" dirty="0"/>
                  <a:t>D is the dielectric displacement in Coulomb/m</a:t>
                </a:r>
                <a:r>
                  <a:rPr lang="en-US" sz="1600" baseline="30000" dirty="0"/>
                  <a:t>2</a:t>
                </a:r>
                <a:endParaRPr lang="en-US" sz="1600" dirty="0"/>
              </a:p>
              <a:p>
                <a:r>
                  <a:rPr lang="en-US" sz="1600" dirty="0"/>
                  <a:t>H is the magnetic field intensity in A/m</a:t>
                </a:r>
              </a:p>
              <a:p>
                <a:r>
                  <a:rPr lang="en-US" sz="1600" dirty="0"/>
                  <a:t>B is the magnetic induction in Tesla</a:t>
                </a:r>
              </a:p>
              <a:p>
                <a:r>
                  <a:rPr lang="en-US" sz="1600" dirty="0"/>
                  <a:t>J is the current in 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65E2A-1081-44A6-BE75-D2B3E600C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8055110" cy="4420842"/>
              </a:xfrm>
              <a:blipFill>
                <a:blip r:embed="rId3"/>
                <a:stretch>
                  <a:fillRect l="-1438" t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Ruler">
            <a:extLst>
              <a:ext uri="{FF2B5EF4-FFF2-40B4-BE49-F238E27FC236}">
                <a16:creationId xmlns:a16="http://schemas.microsoft.com/office/drawing/2014/main" id="{A6BE8CDF-3487-4457-A4AA-BDDA0BEB2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71F1F1-884B-489D-A40A-9F508C77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594514-7BDF-49FE-A56F-138659FC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6237C-45CD-4699-B16A-67863C2267F5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primary waves induce secondary magnetic fields which are then measured by the receiver coils</a:t>
            </a:r>
          </a:p>
        </p:txBody>
      </p:sp>
      <p:pic>
        <p:nvPicPr>
          <p:cNvPr id="4" name="Content Placeholder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06699B-5D41-4B1D-92B4-5819EF948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0331" y="643538"/>
            <a:ext cx="6992437" cy="361858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05BD93-4733-414D-B71A-2276F622F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BDC20-2B25-419B-8CC6-3277F06BDD15}"/>
              </a:ext>
            </a:extLst>
          </p:cNvPr>
          <p:cNvSpPr txBox="1"/>
          <p:nvPr/>
        </p:nvSpPr>
        <p:spPr>
          <a:xfrm>
            <a:off x="9934052" y="4146128"/>
            <a:ext cx="163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(Corwin, 2012)</a:t>
            </a:r>
          </a:p>
        </p:txBody>
      </p:sp>
    </p:spTree>
    <p:extLst>
      <p:ext uri="{BB962C8B-B14F-4D97-AF65-F5344CB8AC3E}">
        <p14:creationId xmlns:p14="http://schemas.microsoft.com/office/powerpoint/2010/main" val="849111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E71F1F1-884B-489D-A40A-9F508C77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1594514-7BDF-49FE-A56F-138659FCD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6237C-45CD-4699-B16A-67863C2267F5}"/>
              </a:ext>
            </a:extLst>
          </p:cNvPr>
          <p:cNvSpPr txBox="1"/>
          <p:nvPr/>
        </p:nvSpPr>
        <p:spPr>
          <a:xfrm>
            <a:off x="1065197" y="5120640"/>
            <a:ext cx="10058400" cy="15997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Differences between the transmitted and received waves reveal the presence of the conductor and provide information on its </a:t>
            </a:r>
            <a:r>
              <a:rPr lang="en-US" sz="2800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geometery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electrical properties: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Quad-phase (Q/P)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Quadrature Component = </a:t>
            </a:r>
            <a:r>
              <a:rPr lang="en-US" sz="2800" b="1" u="sng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Conducitivity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800" b="1" u="sng" spc="-5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mS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/m)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In-phase (I/P)</a:t>
            </a:r>
            <a:r>
              <a:rPr lang="en-US" sz="28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In-phase Component = </a:t>
            </a:r>
            <a:r>
              <a:rPr lang="en-US" sz="2800" b="1" u="sng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Magnetic Susceptibility (ppt)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BD93-4733-414D-B71A-2276F622F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123CA3-BAED-4837-A4AF-1546879B0B79}"/>
              </a:ext>
            </a:extLst>
          </p:cNvPr>
          <p:cNvGrpSpPr/>
          <p:nvPr/>
        </p:nvGrpSpPr>
        <p:grpSpPr>
          <a:xfrm>
            <a:off x="2877547" y="183231"/>
            <a:ext cx="5917331" cy="4160170"/>
            <a:chOff x="2877547" y="183230"/>
            <a:chExt cx="6028236" cy="461059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0E5F081-9C10-44ED-9EFB-FFA118AAE19B}"/>
                </a:ext>
              </a:extLst>
            </p:cNvPr>
            <p:cNvGrpSpPr/>
            <p:nvPr/>
          </p:nvGrpSpPr>
          <p:grpSpPr>
            <a:xfrm>
              <a:off x="2877547" y="183230"/>
              <a:ext cx="6028235" cy="4601834"/>
              <a:chOff x="1145219" y="230819"/>
              <a:chExt cx="5840028" cy="4601834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5A456D8-A8D7-456E-B6E2-B12390634C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219" y="230819"/>
                <a:ext cx="0" cy="46018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2AB3B40-EBD8-49AB-B35E-67A01287EE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1020932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03793E7-D08C-47B1-9786-91B87766E9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2540493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C8837D0-8E7A-4F4B-94C1-AD1B4913C1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45219" y="4271639"/>
                <a:ext cx="584002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9223D0-C64E-4CFF-99F5-E49B637A86C9}"/>
                </a:ext>
              </a:extLst>
            </p:cNvPr>
            <p:cNvSpPr/>
            <p:nvPr/>
          </p:nvSpPr>
          <p:spPr>
            <a:xfrm>
              <a:off x="2885243" y="255012"/>
              <a:ext cx="5379868" cy="1414000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1414000">
                  <a:moveTo>
                    <a:pt x="0" y="703775"/>
                  </a:moveTo>
                  <a:cubicBezTo>
                    <a:pt x="325514" y="304280"/>
                    <a:pt x="480874" y="-95216"/>
                    <a:pt x="772357" y="20194"/>
                  </a:cubicBezTo>
                  <a:cubicBezTo>
                    <a:pt x="1063840" y="135604"/>
                    <a:pt x="1404152" y="1394754"/>
                    <a:pt x="1748901" y="1396234"/>
                  </a:cubicBezTo>
                  <a:cubicBezTo>
                    <a:pt x="2093650" y="1397714"/>
                    <a:pt x="2497584" y="26114"/>
                    <a:pt x="2840854" y="29073"/>
                  </a:cubicBezTo>
                  <a:cubicBezTo>
                    <a:pt x="3184124" y="32032"/>
                    <a:pt x="3502240" y="1409550"/>
                    <a:pt x="3808520" y="1413989"/>
                  </a:cubicBezTo>
                  <a:cubicBezTo>
                    <a:pt x="4114800" y="1418428"/>
                    <a:pt x="4416641" y="168155"/>
                    <a:pt x="4678532" y="55705"/>
                  </a:cubicBezTo>
                  <a:cubicBezTo>
                    <a:pt x="4940423" y="-56745"/>
                    <a:pt x="5245223" y="651989"/>
                    <a:pt x="5379868" y="739286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A4DF82-AE84-4387-967A-CEBDECBC75B6}"/>
                </a:ext>
              </a:extLst>
            </p:cNvPr>
            <p:cNvSpPr/>
            <p:nvPr/>
          </p:nvSpPr>
          <p:spPr>
            <a:xfrm>
              <a:off x="3525915" y="1799677"/>
              <a:ext cx="5379868" cy="1402684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  <a:gd name="connsiteX0" fmla="*/ 0 w 5379868"/>
                <a:gd name="connsiteY0" fmla="*/ 712309 h 1422534"/>
                <a:gd name="connsiteX1" fmla="*/ 612559 w 5379868"/>
                <a:gd name="connsiteY1" fmla="*/ 19851 h 1422534"/>
                <a:gd name="connsiteX2" fmla="*/ 1748901 w 5379868"/>
                <a:gd name="connsiteY2" fmla="*/ 1404768 h 1422534"/>
                <a:gd name="connsiteX3" fmla="*/ 2840854 w 5379868"/>
                <a:gd name="connsiteY3" fmla="*/ 37607 h 1422534"/>
                <a:gd name="connsiteX4" fmla="*/ 3808520 w 5379868"/>
                <a:gd name="connsiteY4" fmla="*/ 1422523 h 1422534"/>
                <a:gd name="connsiteX5" fmla="*/ 4678532 w 5379868"/>
                <a:gd name="connsiteY5" fmla="*/ 64239 h 1422534"/>
                <a:gd name="connsiteX6" fmla="*/ 5379868 w 5379868"/>
                <a:gd name="connsiteY6" fmla="*/ 747820 h 1422534"/>
                <a:gd name="connsiteX0" fmla="*/ 0 w 5379868"/>
                <a:gd name="connsiteY0" fmla="*/ 692459 h 1402684"/>
                <a:gd name="connsiteX1" fmla="*/ 612559 w 5379868"/>
                <a:gd name="connsiteY1" fmla="*/ 1 h 1402684"/>
                <a:gd name="connsiteX2" fmla="*/ 1748901 w 5379868"/>
                <a:gd name="connsiteY2" fmla="*/ 1384918 h 1402684"/>
                <a:gd name="connsiteX3" fmla="*/ 2840854 w 5379868"/>
                <a:gd name="connsiteY3" fmla="*/ 17757 h 1402684"/>
                <a:gd name="connsiteX4" fmla="*/ 3808520 w 5379868"/>
                <a:gd name="connsiteY4" fmla="*/ 1402673 h 1402684"/>
                <a:gd name="connsiteX5" fmla="*/ 4678532 w 5379868"/>
                <a:gd name="connsiteY5" fmla="*/ 44389 h 1402684"/>
                <a:gd name="connsiteX6" fmla="*/ 5379868 w 5379868"/>
                <a:gd name="connsiteY6" fmla="*/ 727970 h 1402684"/>
                <a:gd name="connsiteX0" fmla="*/ 0 w 5379868"/>
                <a:gd name="connsiteY0" fmla="*/ 692459 h 1402684"/>
                <a:gd name="connsiteX1" fmla="*/ 656947 w 5379868"/>
                <a:gd name="connsiteY1" fmla="*/ 1 h 1402684"/>
                <a:gd name="connsiteX2" fmla="*/ 1748901 w 5379868"/>
                <a:gd name="connsiteY2" fmla="*/ 1384918 h 1402684"/>
                <a:gd name="connsiteX3" fmla="*/ 2840854 w 5379868"/>
                <a:gd name="connsiteY3" fmla="*/ 17757 h 1402684"/>
                <a:gd name="connsiteX4" fmla="*/ 3808520 w 5379868"/>
                <a:gd name="connsiteY4" fmla="*/ 1402673 h 1402684"/>
                <a:gd name="connsiteX5" fmla="*/ 4678532 w 5379868"/>
                <a:gd name="connsiteY5" fmla="*/ 44389 h 1402684"/>
                <a:gd name="connsiteX6" fmla="*/ 5379868 w 5379868"/>
                <a:gd name="connsiteY6" fmla="*/ 727970 h 140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1402684">
                  <a:moveTo>
                    <a:pt x="0" y="692459"/>
                  </a:moveTo>
                  <a:cubicBezTo>
                    <a:pt x="325514" y="292964"/>
                    <a:pt x="347708" y="0"/>
                    <a:pt x="656947" y="1"/>
                  </a:cubicBezTo>
                  <a:cubicBezTo>
                    <a:pt x="966186" y="2"/>
                    <a:pt x="1384917" y="1381959"/>
                    <a:pt x="1748901" y="1384918"/>
                  </a:cubicBezTo>
                  <a:cubicBezTo>
                    <a:pt x="2112885" y="1387877"/>
                    <a:pt x="2497584" y="14798"/>
                    <a:pt x="2840854" y="17757"/>
                  </a:cubicBezTo>
                  <a:cubicBezTo>
                    <a:pt x="3184124" y="20716"/>
                    <a:pt x="3502240" y="1398234"/>
                    <a:pt x="3808520" y="1402673"/>
                  </a:cubicBezTo>
                  <a:cubicBezTo>
                    <a:pt x="4114800" y="1407112"/>
                    <a:pt x="4416641" y="156839"/>
                    <a:pt x="4678532" y="44389"/>
                  </a:cubicBezTo>
                  <a:cubicBezTo>
                    <a:pt x="4940423" y="-68061"/>
                    <a:pt x="5245223" y="640673"/>
                    <a:pt x="5379868" y="72797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2836F0-02A7-417F-A292-44846D0DA0C3}"/>
                </a:ext>
              </a:extLst>
            </p:cNvPr>
            <p:cNvSpPr/>
            <p:nvPr/>
          </p:nvSpPr>
          <p:spPr>
            <a:xfrm>
              <a:off x="2905365" y="3763590"/>
              <a:ext cx="5379868" cy="890649"/>
            </a:xfrm>
            <a:custGeom>
              <a:avLst/>
              <a:gdLst>
                <a:gd name="connsiteX0" fmla="*/ 0 w 7093258"/>
                <a:gd name="connsiteY0" fmla="*/ 709921 h 1358088"/>
                <a:gd name="connsiteX1" fmla="*/ 1038687 w 7093258"/>
                <a:gd name="connsiteY1" fmla="*/ 17463 h 1358088"/>
                <a:gd name="connsiteX2" fmla="*/ 2325949 w 7093258"/>
                <a:gd name="connsiteY2" fmla="*/ 1349114 h 1358088"/>
                <a:gd name="connsiteX3" fmla="*/ 3657600 w 7093258"/>
                <a:gd name="connsiteY3" fmla="*/ 132873 h 1358088"/>
                <a:gd name="connsiteX4" fmla="*/ 4678532 w 7093258"/>
                <a:gd name="connsiteY4" fmla="*/ 1357991 h 1358088"/>
                <a:gd name="connsiteX5" fmla="*/ 6125592 w 7093258"/>
                <a:gd name="connsiteY5" fmla="*/ 203894 h 1358088"/>
                <a:gd name="connsiteX6" fmla="*/ 7093258 w 7093258"/>
                <a:gd name="connsiteY6" fmla="*/ 754310 h 1358088"/>
                <a:gd name="connsiteX0" fmla="*/ 0 w 7093258"/>
                <a:gd name="connsiteY0" fmla="*/ 701356 h 1349523"/>
                <a:gd name="connsiteX1" fmla="*/ 772357 w 7093258"/>
                <a:gd name="connsiteY1" fmla="*/ 17775 h 1349523"/>
                <a:gd name="connsiteX2" fmla="*/ 2325949 w 7093258"/>
                <a:gd name="connsiteY2" fmla="*/ 1340549 h 1349523"/>
                <a:gd name="connsiteX3" fmla="*/ 3657600 w 7093258"/>
                <a:gd name="connsiteY3" fmla="*/ 124308 h 1349523"/>
                <a:gd name="connsiteX4" fmla="*/ 4678532 w 7093258"/>
                <a:gd name="connsiteY4" fmla="*/ 1349426 h 1349523"/>
                <a:gd name="connsiteX5" fmla="*/ 6125592 w 7093258"/>
                <a:gd name="connsiteY5" fmla="*/ 195329 h 1349523"/>
                <a:gd name="connsiteX6" fmla="*/ 7093258 w 7093258"/>
                <a:gd name="connsiteY6" fmla="*/ 745745 h 1349523"/>
                <a:gd name="connsiteX0" fmla="*/ 0 w 7093258"/>
                <a:gd name="connsiteY0" fmla="*/ 683778 h 1331945"/>
                <a:gd name="connsiteX1" fmla="*/ 772357 w 7093258"/>
                <a:gd name="connsiteY1" fmla="*/ 197 h 1331945"/>
                <a:gd name="connsiteX2" fmla="*/ 2325949 w 7093258"/>
                <a:gd name="connsiteY2" fmla="*/ 1322971 h 1331945"/>
                <a:gd name="connsiteX3" fmla="*/ 3657600 w 7093258"/>
                <a:gd name="connsiteY3" fmla="*/ 106730 h 1331945"/>
                <a:gd name="connsiteX4" fmla="*/ 4678532 w 7093258"/>
                <a:gd name="connsiteY4" fmla="*/ 1331848 h 1331945"/>
                <a:gd name="connsiteX5" fmla="*/ 6125592 w 7093258"/>
                <a:gd name="connsiteY5" fmla="*/ 177751 h 1331945"/>
                <a:gd name="connsiteX6" fmla="*/ 7093258 w 7093258"/>
                <a:gd name="connsiteY6" fmla="*/ 728167 h 1331945"/>
                <a:gd name="connsiteX0" fmla="*/ 0 w 7093258"/>
                <a:gd name="connsiteY0" fmla="*/ 699027 h 1347194"/>
                <a:gd name="connsiteX1" fmla="*/ 772357 w 7093258"/>
                <a:gd name="connsiteY1" fmla="*/ 15446 h 1347194"/>
                <a:gd name="connsiteX2" fmla="*/ 1917576 w 7093258"/>
                <a:gd name="connsiteY2" fmla="*/ 1284954 h 1347194"/>
                <a:gd name="connsiteX3" fmla="*/ 3657600 w 7093258"/>
                <a:gd name="connsiteY3" fmla="*/ 121979 h 1347194"/>
                <a:gd name="connsiteX4" fmla="*/ 4678532 w 7093258"/>
                <a:gd name="connsiteY4" fmla="*/ 1347097 h 1347194"/>
                <a:gd name="connsiteX5" fmla="*/ 6125592 w 7093258"/>
                <a:gd name="connsiteY5" fmla="*/ 193000 h 1347194"/>
                <a:gd name="connsiteX6" fmla="*/ 7093258 w 7093258"/>
                <a:gd name="connsiteY6" fmla="*/ 743416 h 1347194"/>
                <a:gd name="connsiteX0" fmla="*/ 0 w 7093258"/>
                <a:gd name="connsiteY0" fmla="*/ 710274 h 1359125"/>
                <a:gd name="connsiteX1" fmla="*/ 772357 w 7093258"/>
                <a:gd name="connsiteY1" fmla="*/ 26693 h 1359125"/>
                <a:gd name="connsiteX2" fmla="*/ 1917576 w 7093258"/>
                <a:gd name="connsiteY2" fmla="*/ 1296201 h 1359125"/>
                <a:gd name="connsiteX3" fmla="*/ 3160450 w 7093258"/>
                <a:gd name="connsiteY3" fmla="*/ 61 h 1359125"/>
                <a:gd name="connsiteX4" fmla="*/ 4678532 w 7093258"/>
                <a:gd name="connsiteY4" fmla="*/ 1358344 h 1359125"/>
                <a:gd name="connsiteX5" fmla="*/ 6125592 w 7093258"/>
                <a:gd name="connsiteY5" fmla="*/ 204247 h 1359125"/>
                <a:gd name="connsiteX6" fmla="*/ 7093258 w 7093258"/>
                <a:gd name="connsiteY6" fmla="*/ 754663 h 1359125"/>
                <a:gd name="connsiteX0" fmla="*/ 0 w 7093258"/>
                <a:gd name="connsiteY0" fmla="*/ 710245 h 1341352"/>
                <a:gd name="connsiteX1" fmla="*/ 772357 w 7093258"/>
                <a:gd name="connsiteY1" fmla="*/ 26664 h 1341352"/>
                <a:gd name="connsiteX2" fmla="*/ 1917576 w 7093258"/>
                <a:gd name="connsiteY2" fmla="*/ 1296172 h 1341352"/>
                <a:gd name="connsiteX3" fmla="*/ 3160450 w 7093258"/>
                <a:gd name="connsiteY3" fmla="*/ 32 h 1341352"/>
                <a:gd name="connsiteX4" fmla="*/ 4261282 w 7093258"/>
                <a:gd name="connsiteY4" fmla="*/ 1340560 h 1341352"/>
                <a:gd name="connsiteX5" fmla="*/ 6125592 w 7093258"/>
                <a:gd name="connsiteY5" fmla="*/ 204218 h 1341352"/>
                <a:gd name="connsiteX6" fmla="*/ 7093258 w 7093258"/>
                <a:gd name="connsiteY6" fmla="*/ 754634 h 1341352"/>
                <a:gd name="connsiteX0" fmla="*/ 0 w 7093258"/>
                <a:gd name="connsiteY0" fmla="*/ 710245 h 1340839"/>
                <a:gd name="connsiteX1" fmla="*/ 772357 w 7093258"/>
                <a:gd name="connsiteY1" fmla="*/ 26664 h 1340839"/>
                <a:gd name="connsiteX2" fmla="*/ 1917576 w 7093258"/>
                <a:gd name="connsiteY2" fmla="*/ 1296172 h 1340839"/>
                <a:gd name="connsiteX3" fmla="*/ 3160450 w 7093258"/>
                <a:gd name="connsiteY3" fmla="*/ 32 h 1340839"/>
                <a:gd name="connsiteX4" fmla="*/ 4261282 w 7093258"/>
                <a:gd name="connsiteY4" fmla="*/ 1340560 h 1340839"/>
                <a:gd name="connsiteX5" fmla="*/ 5149048 w 7093258"/>
                <a:gd name="connsiteY5" fmla="*/ 124319 h 1340839"/>
                <a:gd name="connsiteX6" fmla="*/ 7093258 w 7093258"/>
                <a:gd name="connsiteY6" fmla="*/ 754634 h 1340839"/>
                <a:gd name="connsiteX0" fmla="*/ 0 w 5859262"/>
                <a:gd name="connsiteY0" fmla="*/ 710245 h 1340838"/>
                <a:gd name="connsiteX1" fmla="*/ 772357 w 5859262"/>
                <a:gd name="connsiteY1" fmla="*/ 26664 h 1340838"/>
                <a:gd name="connsiteX2" fmla="*/ 1917576 w 5859262"/>
                <a:gd name="connsiteY2" fmla="*/ 1296172 h 1340838"/>
                <a:gd name="connsiteX3" fmla="*/ 3160450 w 5859262"/>
                <a:gd name="connsiteY3" fmla="*/ 32 h 1340838"/>
                <a:gd name="connsiteX4" fmla="*/ 4261282 w 5859262"/>
                <a:gd name="connsiteY4" fmla="*/ 1340560 h 1340838"/>
                <a:gd name="connsiteX5" fmla="*/ 5149048 w 5859262"/>
                <a:gd name="connsiteY5" fmla="*/ 124319 h 1340838"/>
                <a:gd name="connsiteX6" fmla="*/ 5859262 w 5859262"/>
                <a:gd name="connsiteY6" fmla="*/ 763512 h 1340838"/>
                <a:gd name="connsiteX0" fmla="*/ 0 w 5859262"/>
                <a:gd name="connsiteY0" fmla="*/ 710234 h 1340827"/>
                <a:gd name="connsiteX1" fmla="*/ 772357 w 5859262"/>
                <a:gd name="connsiteY1" fmla="*/ 26653 h 1340827"/>
                <a:gd name="connsiteX2" fmla="*/ 1757778 w 5859262"/>
                <a:gd name="connsiteY2" fmla="*/ 1305039 h 1340827"/>
                <a:gd name="connsiteX3" fmla="*/ 3160450 w 5859262"/>
                <a:gd name="connsiteY3" fmla="*/ 21 h 1340827"/>
                <a:gd name="connsiteX4" fmla="*/ 4261282 w 5859262"/>
                <a:gd name="connsiteY4" fmla="*/ 1340549 h 1340827"/>
                <a:gd name="connsiteX5" fmla="*/ 5149048 w 5859262"/>
                <a:gd name="connsiteY5" fmla="*/ 124308 h 1340827"/>
                <a:gd name="connsiteX6" fmla="*/ 5859262 w 5859262"/>
                <a:gd name="connsiteY6" fmla="*/ 763501 h 1340827"/>
                <a:gd name="connsiteX0" fmla="*/ 0 w 5859262"/>
                <a:gd name="connsiteY0" fmla="*/ 699410 h 1329868"/>
                <a:gd name="connsiteX1" fmla="*/ 772357 w 5859262"/>
                <a:gd name="connsiteY1" fmla="*/ 15829 h 1329868"/>
                <a:gd name="connsiteX2" fmla="*/ 1757778 w 5859262"/>
                <a:gd name="connsiteY2" fmla="*/ 1294215 h 1329868"/>
                <a:gd name="connsiteX3" fmla="*/ 2840854 w 5859262"/>
                <a:gd name="connsiteY3" fmla="*/ 24708 h 1329868"/>
                <a:gd name="connsiteX4" fmla="*/ 4261282 w 5859262"/>
                <a:gd name="connsiteY4" fmla="*/ 1329725 h 1329868"/>
                <a:gd name="connsiteX5" fmla="*/ 5149048 w 5859262"/>
                <a:gd name="connsiteY5" fmla="*/ 113484 h 1329868"/>
                <a:gd name="connsiteX6" fmla="*/ 5859262 w 5859262"/>
                <a:gd name="connsiteY6" fmla="*/ 752677 h 1329868"/>
                <a:gd name="connsiteX0" fmla="*/ 0 w 5859262"/>
                <a:gd name="connsiteY0" fmla="*/ 703775 h 1396235"/>
                <a:gd name="connsiteX1" fmla="*/ 772357 w 5859262"/>
                <a:gd name="connsiteY1" fmla="*/ 20194 h 1396235"/>
                <a:gd name="connsiteX2" fmla="*/ 1748901 w 5859262"/>
                <a:gd name="connsiteY2" fmla="*/ 1396234 h 1396235"/>
                <a:gd name="connsiteX3" fmla="*/ 2840854 w 5859262"/>
                <a:gd name="connsiteY3" fmla="*/ 29073 h 1396235"/>
                <a:gd name="connsiteX4" fmla="*/ 4261282 w 5859262"/>
                <a:gd name="connsiteY4" fmla="*/ 1334090 h 1396235"/>
                <a:gd name="connsiteX5" fmla="*/ 5149048 w 5859262"/>
                <a:gd name="connsiteY5" fmla="*/ 117849 h 1396235"/>
                <a:gd name="connsiteX6" fmla="*/ 5859262 w 5859262"/>
                <a:gd name="connsiteY6" fmla="*/ 757042 h 1396235"/>
                <a:gd name="connsiteX0" fmla="*/ 0 w 5859262"/>
                <a:gd name="connsiteY0" fmla="*/ 703775 h 1414124"/>
                <a:gd name="connsiteX1" fmla="*/ 772357 w 5859262"/>
                <a:gd name="connsiteY1" fmla="*/ 20194 h 1414124"/>
                <a:gd name="connsiteX2" fmla="*/ 1748901 w 5859262"/>
                <a:gd name="connsiteY2" fmla="*/ 1396234 h 1414124"/>
                <a:gd name="connsiteX3" fmla="*/ 2840854 w 5859262"/>
                <a:gd name="connsiteY3" fmla="*/ 29073 h 1414124"/>
                <a:gd name="connsiteX4" fmla="*/ 3808520 w 5859262"/>
                <a:gd name="connsiteY4" fmla="*/ 1413989 h 1414124"/>
                <a:gd name="connsiteX5" fmla="*/ 5149048 w 5859262"/>
                <a:gd name="connsiteY5" fmla="*/ 117849 h 1414124"/>
                <a:gd name="connsiteX6" fmla="*/ 5859262 w 5859262"/>
                <a:gd name="connsiteY6" fmla="*/ 757042 h 1414124"/>
                <a:gd name="connsiteX0" fmla="*/ 0 w 5859262"/>
                <a:gd name="connsiteY0" fmla="*/ 703775 h 1414000"/>
                <a:gd name="connsiteX1" fmla="*/ 772357 w 5859262"/>
                <a:gd name="connsiteY1" fmla="*/ 20194 h 1414000"/>
                <a:gd name="connsiteX2" fmla="*/ 1748901 w 5859262"/>
                <a:gd name="connsiteY2" fmla="*/ 1396234 h 1414000"/>
                <a:gd name="connsiteX3" fmla="*/ 2840854 w 5859262"/>
                <a:gd name="connsiteY3" fmla="*/ 29073 h 1414000"/>
                <a:gd name="connsiteX4" fmla="*/ 3808520 w 5859262"/>
                <a:gd name="connsiteY4" fmla="*/ 1413989 h 1414000"/>
                <a:gd name="connsiteX5" fmla="*/ 4678532 w 5859262"/>
                <a:gd name="connsiteY5" fmla="*/ 55705 h 1414000"/>
                <a:gd name="connsiteX6" fmla="*/ 5859262 w 5859262"/>
                <a:gd name="connsiteY6" fmla="*/ 757042 h 1414000"/>
                <a:gd name="connsiteX0" fmla="*/ 0 w 5379868"/>
                <a:gd name="connsiteY0" fmla="*/ 703775 h 1414000"/>
                <a:gd name="connsiteX1" fmla="*/ 772357 w 5379868"/>
                <a:gd name="connsiteY1" fmla="*/ 20194 h 1414000"/>
                <a:gd name="connsiteX2" fmla="*/ 1748901 w 5379868"/>
                <a:gd name="connsiteY2" fmla="*/ 1396234 h 1414000"/>
                <a:gd name="connsiteX3" fmla="*/ 2840854 w 5379868"/>
                <a:gd name="connsiteY3" fmla="*/ 29073 h 1414000"/>
                <a:gd name="connsiteX4" fmla="*/ 3808520 w 5379868"/>
                <a:gd name="connsiteY4" fmla="*/ 1413989 h 1414000"/>
                <a:gd name="connsiteX5" fmla="*/ 4678532 w 5379868"/>
                <a:gd name="connsiteY5" fmla="*/ 55705 h 1414000"/>
                <a:gd name="connsiteX6" fmla="*/ 5379868 w 5379868"/>
                <a:gd name="connsiteY6" fmla="*/ 739286 h 1414000"/>
                <a:gd name="connsiteX0" fmla="*/ 0 w 5379868"/>
                <a:gd name="connsiteY0" fmla="*/ 674708 h 1384933"/>
                <a:gd name="connsiteX1" fmla="*/ 754602 w 5379868"/>
                <a:gd name="connsiteY1" fmla="*/ 363989 h 1384933"/>
                <a:gd name="connsiteX2" fmla="*/ 1748901 w 5379868"/>
                <a:gd name="connsiteY2" fmla="*/ 1367167 h 1384933"/>
                <a:gd name="connsiteX3" fmla="*/ 2840854 w 5379868"/>
                <a:gd name="connsiteY3" fmla="*/ 6 h 1384933"/>
                <a:gd name="connsiteX4" fmla="*/ 3808520 w 5379868"/>
                <a:gd name="connsiteY4" fmla="*/ 1384922 h 1384933"/>
                <a:gd name="connsiteX5" fmla="*/ 4678532 w 5379868"/>
                <a:gd name="connsiteY5" fmla="*/ 26638 h 1384933"/>
                <a:gd name="connsiteX6" fmla="*/ 5379868 w 5379868"/>
                <a:gd name="connsiteY6" fmla="*/ 710219 h 1384933"/>
                <a:gd name="connsiteX0" fmla="*/ 0 w 5379868"/>
                <a:gd name="connsiteY0" fmla="*/ 674707 h 1384932"/>
                <a:gd name="connsiteX1" fmla="*/ 701336 w 5379868"/>
                <a:gd name="connsiteY1" fmla="*/ 53270 h 1384932"/>
                <a:gd name="connsiteX2" fmla="*/ 1748901 w 5379868"/>
                <a:gd name="connsiteY2" fmla="*/ 1367166 h 1384932"/>
                <a:gd name="connsiteX3" fmla="*/ 2840854 w 5379868"/>
                <a:gd name="connsiteY3" fmla="*/ 5 h 1384932"/>
                <a:gd name="connsiteX4" fmla="*/ 3808520 w 5379868"/>
                <a:gd name="connsiteY4" fmla="*/ 1384921 h 1384932"/>
                <a:gd name="connsiteX5" fmla="*/ 4678532 w 5379868"/>
                <a:gd name="connsiteY5" fmla="*/ 26637 h 1384932"/>
                <a:gd name="connsiteX6" fmla="*/ 5379868 w 5379868"/>
                <a:gd name="connsiteY6" fmla="*/ 710218 h 1384932"/>
                <a:gd name="connsiteX0" fmla="*/ 0 w 5379868"/>
                <a:gd name="connsiteY0" fmla="*/ 675546 h 1385771"/>
                <a:gd name="connsiteX1" fmla="*/ 701336 w 5379868"/>
                <a:gd name="connsiteY1" fmla="*/ 54109 h 1385771"/>
                <a:gd name="connsiteX2" fmla="*/ 1748901 w 5379868"/>
                <a:gd name="connsiteY2" fmla="*/ 1163819 h 1385771"/>
                <a:gd name="connsiteX3" fmla="*/ 2840854 w 5379868"/>
                <a:gd name="connsiteY3" fmla="*/ 844 h 1385771"/>
                <a:gd name="connsiteX4" fmla="*/ 3808520 w 5379868"/>
                <a:gd name="connsiteY4" fmla="*/ 1385760 h 1385771"/>
                <a:gd name="connsiteX5" fmla="*/ 4678532 w 5379868"/>
                <a:gd name="connsiteY5" fmla="*/ 27476 h 1385771"/>
                <a:gd name="connsiteX6" fmla="*/ 5379868 w 5379868"/>
                <a:gd name="connsiteY6" fmla="*/ 711057 h 1385771"/>
                <a:gd name="connsiteX0" fmla="*/ 0 w 5379868"/>
                <a:gd name="connsiteY0" fmla="*/ 675573 h 1385798"/>
                <a:gd name="connsiteX1" fmla="*/ 674703 w 5379868"/>
                <a:gd name="connsiteY1" fmla="*/ 284955 h 1385798"/>
                <a:gd name="connsiteX2" fmla="*/ 1748901 w 5379868"/>
                <a:gd name="connsiteY2" fmla="*/ 1163846 h 1385798"/>
                <a:gd name="connsiteX3" fmla="*/ 2840854 w 5379868"/>
                <a:gd name="connsiteY3" fmla="*/ 871 h 1385798"/>
                <a:gd name="connsiteX4" fmla="*/ 3808520 w 5379868"/>
                <a:gd name="connsiteY4" fmla="*/ 1385787 h 1385798"/>
                <a:gd name="connsiteX5" fmla="*/ 4678532 w 5379868"/>
                <a:gd name="connsiteY5" fmla="*/ 27503 h 1385798"/>
                <a:gd name="connsiteX6" fmla="*/ 5379868 w 5379868"/>
                <a:gd name="connsiteY6" fmla="*/ 711084 h 1385798"/>
                <a:gd name="connsiteX0" fmla="*/ 0 w 5379868"/>
                <a:gd name="connsiteY0" fmla="*/ 660130 h 1371559"/>
                <a:gd name="connsiteX1" fmla="*/ 674703 w 5379868"/>
                <a:gd name="connsiteY1" fmla="*/ 269512 h 1371559"/>
                <a:gd name="connsiteX2" fmla="*/ 1748901 w 5379868"/>
                <a:gd name="connsiteY2" fmla="*/ 1148403 h 1371559"/>
                <a:gd name="connsiteX3" fmla="*/ 2849731 w 5379868"/>
                <a:gd name="connsiteY3" fmla="*/ 269513 h 1371559"/>
                <a:gd name="connsiteX4" fmla="*/ 3808520 w 5379868"/>
                <a:gd name="connsiteY4" fmla="*/ 1370344 h 1371559"/>
                <a:gd name="connsiteX5" fmla="*/ 4678532 w 5379868"/>
                <a:gd name="connsiteY5" fmla="*/ 12060 h 1371559"/>
                <a:gd name="connsiteX6" fmla="*/ 5379868 w 5379868"/>
                <a:gd name="connsiteY6" fmla="*/ 695641 h 1371559"/>
                <a:gd name="connsiteX0" fmla="*/ 0 w 5379868"/>
                <a:gd name="connsiteY0" fmla="*/ 653554 h 1141827"/>
                <a:gd name="connsiteX1" fmla="*/ 674703 w 5379868"/>
                <a:gd name="connsiteY1" fmla="*/ 262936 h 1141827"/>
                <a:gd name="connsiteX2" fmla="*/ 1748901 w 5379868"/>
                <a:gd name="connsiteY2" fmla="*/ 1141827 h 1141827"/>
                <a:gd name="connsiteX3" fmla="*/ 2849731 w 5379868"/>
                <a:gd name="connsiteY3" fmla="*/ 262937 h 1141827"/>
                <a:gd name="connsiteX4" fmla="*/ 3808520 w 5379868"/>
                <a:gd name="connsiteY4" fmla="*/ 1124071 h 1141827"/>
                <a:gd name="connsiteX5" fmla="*/ 4678532 w 5379868"/>
                <a:gd name="connsiteY5" fmla="*/ 5484 h 1141827"/>
                <a:gd name="connsiteX6" fmla="*/ 5379868 w 5379868"/>
                <a:gd name="connsiteY6" fmla="*/ 689065 h 1141827"/>
                <a:gd name="connsiteX0" fmla="*/ 0 w 5379868"/>
                <a:gd name="connsiteY0" fmla="*/ 420251 h 908524"/>
                <a:gd name="connsiteX1" fmla="*/ 674703 w 5379868"/>
                <a:gd name="connsiteY1" fmla="*/ 29633 h 908524"/>
                <a:gd name="connsiteX2" fmla="*/ 1748901 w 5379868"/>
                <a:gd name="connsiteY2" fmla="*/ 908524 h 908524"/>
                <a:gd name="connsiteX3" fmla="*/ 2849731 w 5379868"/>
                <a:gd name="connsiteY3" fmla="*/ 29634 h 908524"/>
                <a:gd name="connsiteX4" fmla="*/ 3808520 w 5379868"/>
                <a:gd name="connsiteY4" fmla="*/ 890768 h 908524"/>
                <a:gd name="connsiteX5" fmla="*/ 4705165 w 5379868"/>
                <a:gd name="connsiteY5" fmla="*/ 65144 h 908524"/>
                <a:gd name="connsiteX6" fmla="*/ 5379868 w 5379868"/>
                <a:gd name="connsiteY6" fmla="*/ 455762 h 908524"/>
                <a:gd name="connsiteX0" fmla="*/ 0 w 5379868"/>
                <a:gd name="connsiteY0" fmla="*/ 459372 h 947691"/>
                <a:gd name="connsiteX1" fmla="*/ 674703 w 5379868"/>
                <a:gd name="connsiteY1" fmla="*/ 24366 h 947691"/>
                <a:gd name="connsiteX2" fmla="*/ 1748901 w 5379868"/>
                <a:gd name="connsiteY2" fmla="*/ 947645 h 947691"/>
                <a:gd name="connsiteX3" fmla="*/ 2849731 w 5379868"/>
                <a:gd name="connsiteY3" fmla="*/ 68755 h 947691"/>
                <a:gd name="connsiteX4" fmla="*/ 3808520 w 5379868"/>
                <a:gd name="connsiteY4" fmla="*/ 929889 h 947691"/>
                <a:gd name="connsiteX5" fmla="*/ 4705165 w 5379868"/>
                <a:gd name="connsiteY5" fmla="*/ 104265 h 947691"/>
                <a:gd name="connsiteX6" fmla="*/ 5379868 w 5379868"/>
                <a:gd name="connsiteY6" fmla="*/ 494883 h 947691"/>
                <a:gd name="connsiteX0" fmla="*/ 0 w 5379868"/>
                <a:gd name="connsiteY0" fmla="*/ 435047 h 923366"/>
                <a:gd name="connsiteX1" fmla="*/ 674703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74703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21437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35047 h 923366"/>
                <a:gd name="connsiteX1" fmla="*/ 656947 w 5379868"/>
                <a:gd name="connsiteY1" fmla="*/ 41 h 923366"/>
                <a:gd name="connsiteX2" fmla="*/ 1748901 w 5379868"/>
                <a:gd name="connsiteY2" fmla="*/ 923320 h 923366"/>
                <a:gd name="connsiteX3" fmla="*/ 2849731 w 5379868"/>
                <a:gd name="connsiteY3" fmla="*/ 44430 h 923366"/>
                <a:gd name="connsiteX4" fmla="*/ 3808520 w 5379868"/>
                <a:gd name="connsiteY4" fmla="*/ 905564 h 923366"/>
                <a:gd name="connsiteX5" fmla="*/ 4705165 w 5379868"/>
                <a:gd name="connsiteY5" fmla="*/ 79940 h 923366"/>
                <a:gd name="connsiteX6" fmla="*/ 5379868 w 5379868"/>
                <a:gd name="connsiteY6" fmla="*/ 470558 h 923366"/>
                <a:gd name="connsiteX0" fmla="*/ 0 w 5379868"/>
                <a:gd name="connsiteY0" fmla="*/ 453282 h 923833"/>
                <a:gd name="connsiteX1" fmla="*/ 656947 w 5379868"/>
                <a:gd name="connsiteY1" fmla="*/ 18276 h 923833"/>
                <a:gd name="connsiteX2" fmla="*/ 1740023 w 5379868"/>
                <a:gd name="connsiteY2" fmla="*/ 843901 h 923833"/>
                <a:gd name="connsiteX3" fmla="*/ 2849731 w 5379868"/>
                <a:gd name="connsiteY3" fmla="*/ 62665 h 923833"/>
                <a:gd name="connsiteX4" fmla="*/ 3808520 w 5379868"/>
                <a:gd name="connsiteY4" fmla="*/ 923799 h 923833"/>
                <a:gd name="connsiteX5" fmla="*/ 4705165 w 5379868"/>
                <a:gd name="connsiteY5" fmla="*/ 98175 h 923833"/>
                <a:gd name="connsiteX6" fmla="*/ 5379868 w 5379868"/>
                <a:gd name="connsiteY6" fmla="*/ 488793 h 923833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23807"/>
                <a:gd name="connsiteX1" fmla="*/ 656947 w 5379868"/>
                <a:gd name="connsiteY1" fmla="*/ 18276 h 923807"/>
                <a:gd name="connsiteX2" fmla="*/ 1740023 w 5379868"/>
                <a:gd name="connsiteY2" fmla="*/ 843901 h 923807"/>
                <a:gd name="connsiteX3" fmla="*/ 2849731 w 5379868"/>
                <a:gd name="connsiteY3" fmla="*/ 80421 h 923807"/>
                <a:gd name="connsiteX4" fmla="*/ 3808520 w 5379868"/>
                <a:gd name="connsiteY4" fmla="*/ 923799 h 923807"/>
                <a:gd name="connsiteX5" fmla="*/ 4705165 w 5379868"/>
                <a:gd name="connsiteY5" fmla="*/ 98175 h 923807"/>
                <a:gd name="connsiteX6" fmla="*/ 5379868 w 5379868"/>
                <a:gd name="connsiteY6" fmla="*/ 488793 h 923807"/>
                <a:gd name="connsiteX0" fmla="*/ 0 w 5379868"/>
                <a:gd name="connsiteY0" fmla="*/ 453282 h 906052"/>
                <a:gd name="connsiteX1" fmla="*/ 656947 w 5379868"/>
                <a:gd name="connsiteY1" fmla="*/ 18276 h 906052"/>
                <a:gd name="connsiteX2" fmla="*/ 1740023 w 5379868"/>
                <a:gd name="connsiteY2" fmla="*/ 843901 h 906052"/>
                <a:gd name="connsiteX3" fmla="*/ 2849731 w 5379868"/>
                <a:gd name="connsiteY3" fmla="*/ 80421 h 906052"/>
                <a:gd name="connsiteX4" fmla="*/ 3835153 w 5379868"/>
                <a:gd name="connsiteY4" fmla="*/ 906044 h 906052"/>
                <a:gd name="connsiteX5" fmla="*/ 4705165 w 5379868"/>
                <a:gd name="connsiteY5" fmla="*/ 98175 h 906052"/>
                <a:gd name="connsiteX6" fmla="*/ 5379868 w 5379868"/>
                <a:gd name="connsiteY6" fmla="*/ 488793 h 906052"/>
                <a:gd name="connsiteX0" fmla="*/ 0 w 5379868"/>
                <a:gd name="connsiteY0" fmla="*/ 436563 h 889333"/>
                <a:gd name="connsiteX1" fmla="*/ 656947 w 5379868"/>
                <a:gd name="connsiteY1" fmla="*/ 1557 h 889333"/>
                <a:gd name="connsiteX2" fmla="*/ 1740023 w 5379868"/>
                <a:gd name="connsiteY2" fmla="*/ 827182 h 889333"/>
                <a:gd name="connsiteX3" fmla="*/ 2849731 w 5379868"/>
                <a:gd name="connsiteY3" fmla="*/ 63702 h 889333"/>
                <a:gd name="connsiteX4" fmla="*/ 3835153 w 5379868"/>
                <a:gd name="connsiteY4" fmla="*/ 889325 h 889333"/>
                <a:gd name="connsiteX5" fmla="*/ 4705165 w 5379868"/>
                <a:gd name="connsiteY5" fmla="*/ 81456 h 889333"/>
                <a:gd name="connsiteX6" fmla="*/ 5379868 w 5379868"/>
                <a:gd name="connsiteY6" fmla="*/ 472074 h 889333"/>
                <a:gd name="connsiteX0" fmla="*/ 0 w 5379868"/>
                <a:gd name="connsiteY0" fmla="*/ 437116 h 889886"/>
                <a:gd name="connsiteX1" fmla="*/ 656947 w 5379868"/>
                <a:gd name="connsiteY1" fmla="*/ 2110 h 889886"/>
                <a:gd name="connsiteX2" fmla="*/ 1740023 w 5379868"/>
                <a:gd name="connsiteY2" fmla="*/ 827735 h 889886"/>
                <a:gd name="connsiteX3" fmla="*/ 2849731 w 5379868"/>
                <a:gd name="connsiteY3" fmla="*/ 64255 h 889886"/>
                <a:gd name="connsiteX4" fmla="*/ 3835153 w 5379868"/>
                <a:gd name="connsiteY4" fmla="*/ 889878 h 889886"/>
                <a:gd name="connsiteX5" fmla="*/ 4705165 w 5379868"/>
                <a:gd name="connsiteY5" fmla="*/ 82009 h 889886"/>
                <a:gd name="connsiteX6" fmla="*/ 5379868 w 5379868"/>
                <a:gd name="connsiteY6" fmla="*/ 472627 h 889886"/>
                <a:gd name="connsiteX0" fmla="*/ 0 w 5379868"/>
                <a:gd name="connsiteY0" fmla="*/ 437116 h 889886"/>
                <a:gd name="connsiteX1" fmla="*/ 656947 w 5379868"/>
                <a:gd name="connsiteY1" fmla="*/ 2110 h 889886"/>
                <a:gd name="connsiteX2" fmla="*/ 1740023 w 5379868"/>
                <a:gd name="connsiteY2" fmla="*/ 827735 h 889886"/>
                <a:gd name="connsiteX3" fmla="*/ 2849731 w 5379868"/>
                <a:gd name="connsiteY3" fmla="*/ 64255 h 889886"/>
                <a:gd name="connsiteX4" fmla="*/ 3835153 w 5379868"/>
                <a:gd name="connsiteY4" fmla="*/ 889878 h 889886"/>
                <a:gd name="connsiteX5" fmla="*/ 4705165 w 5379868"/>
                <a:gd name="connsiteY5" fmla="*/ 82009 h 889886"/>
                <a:gd name="connsiteX6" fmla="*/ 5379868 w 5379868"/>
                <a:gd name="connsiteY6" fmla="*/ 472627 h 889886"/>
                <a:gd name="connsiteX0" fmla="*/ 0 w 5379868"/>
                <a:gd name="connsiteY0" fmla="*/ 435090 h 887860"/>
                <a:gd name="connsiteX1" fmla="*/ 656947 w 5379868"/>
                <a:gd name="connsiteY1" fmla="*/ 84 h 887860"/>
                <a:gd name="connsiteX2" fmla="*/ 1740023 w 5379868"/>
                <a:gd name="connsiteY2" fmla="*/ 825709 h 887860"/>
                <a:gd name="connsiteX3" fmla="*/ 2849731 w 5379868"/>
                <a:gd name="connsiteY3" fmla="*/ 62229 h 887860"/>
                <a:gd name="connsiteX4" fmla="*/ 3835153 w 5379868"/>
                <a:gd name="connsiteY4" fmla="*/ 887852 h 887860"/>
                <a:gd name="connsiteX5" fmla="*/ 4705165 w 5379868"/>
                <a:gd name="connsiteY5" fmla="*/ 79983 h 887860"/>
                <a:gd name="connsiteX6" fmla="*/ 5379868 w 5379868"/>
                <a:gd name="connsiteY6" fmla="*/ 470601 h 887860"/>
                <a:gd name="connsiteX0" fmla="*/ 0 w 5379868"/>
                <a:gd name="connsiteY0" fmla="*/ 435547 h 888317"/>
                <a:gd name="connsiteX1" fmla="*/ 656947 w 5379868"/>
                <a:gd name="connsiteY1" fmla="*/ 541 h 888317"/>
                <a:gd name="connsiteX2" fmla="*/ 1740023 w 5379868"/>
                <a:gd name="connsiteY2" fmla="*/ 826166 h 888317"/>
                <a:gd name="connsiteX3" fmla="*/ 2849731 w 5379868"/>
                <a:gd name="connsiteY3" fmla="*/ 62686 h 888317"/>
                <a:gd name="connsiteX4" fmla="*/ 3835153 w 5379868"/>
                <a:gd name="connsiteY4" fmla="*/ 888309 h 888317"/>
                <a:gd name="connsiteX5" fmla="*/ 4705165 w 5379868"/>
                <a:gd name="connsiteY5" fmla="*/ 80440 h 888317"/>
                <a:gd name="connsiteX6" fmla="*/ 5379868 w 5379868"/>
                <a:gd name="connsiteY6" fmla="*/ 471058 h 888317"/>
                <a:gd name="connsiteX0" fmla="*/ 0 w 5379868"/>
                <a:gd name="connsiteY0" fmla="*/ 435919 h 888689"/>
                <a:gd name="connsiteX1" fmla="*/ 656947 w 5379868"/>
                <a:gd name="connsiteY1" fmla="*/ 913 h 888689"/>
                <a:gd name="connsiteX2" fmla="*/ 1740023 w 5379868"/>
                <a:gd name="connsiteY2" fmla="*/ 826538 h 888689"/>
                <a:gd name="connsiteX3" fmla="*/ 2849731 w 5379868"/>
                <a:gd name="connsiteY3" fmla="*/ 63058 h 888689"/>
                <a:gd name="connsiteX4" fmla="*/ 3835153 w 5379868"/>
                <a:gd name="connsiteY4" fmla="*/ 888681 h 888689"/>
                <a:gd name="connsiteX5" fmla="*/ 4705165 w 5379868"/>
                <a:gd name="connsiteY5" fmla="*/ 80812 h 888689"/>
                <a:gd name="connsiteX6" fmla="*/ 5379868 w 5379868"/>
                <a:gd name="connsiteY6" fmla="*/ 471430 h 888689"/>
                <a:gd name="connsiteX0" fmla="*/ 0 w 5379868"/>
                <a:gd name="connsiteY0" fmla="*/ 447315 h 900085"/>
                <a:gd name="connsiteX1" fmla="*/ 656947 w 5379868"/>
                <a:gd name="connsiteY1" fmla="*/ 12309 h 900085"/>
                <a:gd name="connsiteX2" fmla="*/ 1740023 w 5379868"/>
                <a:gd name="connsiteY2" fmla="*/ 837934 h 900085"/>
                <a:gd name="connsiteX3" fmla="*/ 2849731 w 5379868"/>
                <a:gd name="connsiteY3" fmla="*/ 74454 h 900085"/>
                <a:gd name="connsiteX4" fmla="*/ 3835153 w 5379868"/>
                <a:gd name="connsiteY4" fmla="*/ 900077 h 900085"/>
                <a:gd name="connsiteX5" fmla="*/ 4705165 w 5379868"/>
                <a:gd name="connsiteY5" fmla="*/ 92208 h 900085"/>
                <a:gd name="connsiteX6" fmla="*/ 5379868 w 5379868"/>
                <a:gd name="connsiteY6" fmla="*/ 482826 h 900085"/>
                <a:gd name="connsiteX0" fmla="*/ 0 w 5379868"/>
                <a:gd name="connsiteY0" fmla="*/ 436462 h 889232"/>
                <a:gd name="connsiteX1" fmla="*/ 656947 w 5379868"/>
                <a:gd name="connsiteY1" fmla="*/ 1456 h 889232"/>
                <a:gd name="connsiteX2" fmla="*/ 1740023 w 5379868"/>
                <a:gd name="connsiteY2" fmla="*/ 827081 h 889232"/>
                <a:gd name="connsiteX3" fmla="*/ 2849731 w 5379868"/>
                <a:gd name="connsiteY3" fmla="*/ 63601 h 889232"/>
                <a:gd name="connsiteX4" fmla="*/ 3835153 w 5379868"/>
                <a:gd name="connsiteY4" fmla="*/ 889224 h 889232"/>
                <a:gd name="connsiteX5" fmla="*/ 4705165 w 5379868"/>
                <a:gd name="connsiteY5" fmla="*/ 81355 h 889232"/>
                <a:gd name="connsiteX6" fmla="*/ 5379868 w 5379868"/>
                <a:gd name="connsiteY6" fmla="*/ 471973 h 889232"/>
                <a:gd name="connsiteX0" fmla="*/ 0 w 5379868"/>
                <a:gd name="connsiteY0" fmla="*/ 437879 h 890649"/>
                <a:gd name="connsiteX1" fmla="*/ 656947 w 5379868"/>
                <a:gd name="connsiteY1" fmla="*/ 2873 h 890649"/>
                <a:gd name="connsiteX2" fmla="*/ 1740023 w 5379868"/>
                <a:gd name="connsiteY2" fmla="*/ 828498 h 890649"/>
                <a:gd name="connsiteX3" fmla="*/ 2849731 w 5379868"/>
                <a:gd name="connsiteY3" fmla="*/ 65018 h 890649"/>
                <a:gd name="connsiteX4" fmla="*/ 3835153 w 5379868"/>
                <a:gd name="connsiteY4" fmla="*/ 890641 h 890649"/>
                <a:gd name="connsiteX5" fmla="*/ 4705165 w 5379868"/>
                <a:gd name="connsiteY5" fmla="*/ 82772 h 890649"/>
                <a:gd name="connsiteX6" fmla="*/ 5379868 w 5379868"/>
                <a:gd name="connsiteY6" fmla="*/ 473390 h 89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868" h="890649">
                  <a:moveTo>
                    <a:pt x="0" y="437879"/>
                  </a:moveTo>
                  <a:cubicBezTo>
                    <a:pt x="529700" y="-6004"/>
                    <a:pt x="366944" y="62057"/>
                    <a:pt x="656947" y="2873"/>
                  </a:cubicBezTo>
                  <a:cubicBezTo>
                    <a:pt x="946950" y="-56311"/>
                    <a:pt x="1374559" y="818141"/>
                    <a:pt x="1740023" y="828498"/>
                  </a:cubicBezTo>
                  <a:cubicBezTo>
                    <a:pt x="2105487" y="838856"/>
                    <a:pt x="2500543" y="54661"/>
                    <a:pt x="2849731" y="65018"/>
                  </a:cubicBezTo>
                  <a:cubicBezTo>
                    <a:pt x="3198919" y="75375"/>
                    <a:pt x="3525914" y="887682"/>
                    <a:pt x="3835153" y="890641"/>
                  </a:cubicBezTo>
                  <a:cubicBezTo>
                    <a:pt x="4144392" y="893600"/>
                    <a:pt x="4447713" y="152314"/>
                    <a:pt x="4705165" y="82772"/>
                  </a:cubicBezTo>
                  <a:cubicBezTo>
                    <a:pt x="4962617" y="13230"/>
                    <a:pt x="5245223" y="386093"/>
                    <a:pt x="5379868" y="473390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B800CE-0B96-4DBE-987B-6CA1F2845823}"/>
                </a:ext>
              </a:extLst>
            </p:cNvPr>
            <p:cNvCxnSpPr>
              <a:cxnSpLocks/>
            </p:cNvCxnSpPr>
            <p:nvPr/>
          </p:nvCxnSpPr>
          <p:spPr>
            <a:xfrm>
              <a:off x="3555210" y="183230"/>
              <a:ext cx="0" cy="4601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BA6A4D-1EF2-49C5-BB98-58329172C1BC}"/>
                </a:ext>
              </a:extLst>
            </p:cNvPr>
            <p:cNvCxnSpPr>
              <a:cxnSpLocks/>
            </p:cNvCxnSpPr>
            <p:nvPr/>
          </p:nvCxnSpPr>
          <p:spPr>
            <a:xfrm>
              <a:off x="4121901" y="191987"/>
              <a:ext cx="0" cy="460183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Arrow: Left 28">
            <a:extLst>
              <a:ext uri="{FF2B5EF4-FFF2-40B4-BE49-F238E27FC236}">
                <a16:creationId xmlns:a16="http://schemas.microsoft.com/office/drawing/2014/main" id="{A3096186-8C28-42BF-9D16-D9694C484B35}"/>
              </a:ext>
            </a:extLst>
          </p:cNvPr>
          <p:cNvSpPr/>
          <p:nvPr/>
        </p:nvSpPr>
        <p:spPr>
          <a:xfrm rot="1866862">
            <a:off x="8880048" y="2385885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4D37565F-53CC-42AF-B5D5-C3B457D1EFA2}"/>
              </a:ext>
            </a:extLst>
          </p:cNvPr>
          <p:cNvSpPr/>
          <p:nvPr/>
        </p:nvSpPr>
        <p:spPr>
          <a:xfrm rot="19438392">
            <a:off x="8862868" y="3433777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6172EE-1ED3-43B8-8582-7C5D8C4585AD}"/>
              </a:ext>
            </a:extLst>
          </p:cNvPr>
          <p:cNvSpPr txBox="1"/>
          <p:nvPr/>
        </p:nvSpPr>
        <p:spPr>
          <a:xfrm>
            <a:off x="9969222" y="2739651"/>
            <a:ext cx="1802164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Receiver Coil Waves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5CC08F3C-E440-4A32-9F65-104B17E80495}"/>
              </a:ext>
            </a:extLst>
          </p:cNvPr>
          <p:cNvSpPr/>
          <p:nvPr/>
        </p:nvSpPr>
        <p:spPr>
          <a:xfrm>
            <a:off x="8964247" y="787956"/>
            <a:ext cx="976544" cy="2574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48D2C-D8E1-499E-8605-71603CC65FD4}"/>
              </a:ext>
            </a:extLst>
          </p:cNvPr>
          <p:cNvSpPr txBox="1"/>
          <p:nvPr/>
        </p:nvSpPr>
        <p:spPr>
          <a:xfrm>
            <a:off x="10110161" y="616572"/>
            <a:ext cx="1802164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Transmitter Coil Wave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B97C25-8FD3-4112-99CB-BA2B13C33D57}"/>
              </a:ext>
            </a:extLst>
          </p:cNvPr>
          <p:cNvSpPr txBox="1"/>
          <p:nvPr/>
        </p:nvSpPr>
        <p:spPr>
          <a:xfrm>
            <a:off x="353924" y="471755"/>
            <a:ext cx="2103995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Primary EM Field Response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A37582-E454-4688-9673-01AE1AB916A2}"/>
              </a:ext>
            </a:extLst>
          </p:cNvPr>
          <p:cNvSpPr txBox="1"/>
          <p:nvPr/>
        </p:nvSpPr>
        <p:spPr>
          <a:xfrm>
            <a:off x="356599" y="2125931"/>
            <a:ext cx="2103995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Secondary EM Field Response (Quad-Phase)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7EB92B-7625-4522-8CA9-E573429E4394}"/>
              </a:ext>
            </a:extLst>
          </p:cNvPr>
          <p:cNvSpPr txBox="1"/>
          <p:nvPr/>
        </p:nvSpPr>
        <p:spPr>
          <a:xfrm>
            <a:off x="362080" y="3881530"/>
            <a:ext cx="2103995" cy="6463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Secondary EM Field Response (In-Phase)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A13DA9-5C33-443F-9D9E-6A9FBCA8655E}"/>
              </a:ext>
            </a:extLst>
          </p:cNvPr>
          <p:cNvSpPr txBox="1"/>
          <p:nvPr/>
        </p:nvSpPr>
        <p:spPr>
          <a:xfrm>
            <a:off x="5336103" y="4367911"/>
            <a:ext cx="100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BBABBBBF-BEE4-429F-92FB-FCC105C5A046}"/>
              </a:ext>
            </a:extLst>
          </p:cNvPr>
          <p:cNvSpPr/>
          <p:nvPr/>
        </p:nvSpPr>
        <p:spPr>
          <a:xfrm rot="10800000">
            <a:off x="6205362" y="4482631"/>
            <a:ext cx="517890" cy="151279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3A94AE-75D3-4B63-A1AA-55718A55CEF5}"/>
              </a:ext>
            </a:extLst>
          </p:cNvPr>
          <p:cNvSpPr txBox="1"/>
          <p:nvPr/>
        </p:nvSpPr>
        <p:spPr>
          <a:xfrm>
            <a:off x="2675703" y="4418572"/>
            <a:ext cx="131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</a:t>
            </a:r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1A41AAC6-B638-4A52-B246-2D1165BEACC5}"/>
              </a:ext>
            </a:extLst>
          </p:cNvPr>
          <p:cNvSpPr/>
          <p:nvPr/>
        </p:nvSpPr>
        <p:spPr>
          <a:xfrm>
            <a:off x="3836407" y="4410937"/>
            <a:ext cx="158556" cy="39686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9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47A71-6283-4162-9350-6BD39CD6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Factors that Affect Soil Conductivity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88DB6-C3D2-4214-9415-93B609AB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" y="322581"/>
            <a:ext cx="5451627" cy="4075552"/>
          </a:xfrm>
          <a:prstGeom prst="rect">
            <a:avLst/>
          </a:prstGeom>
        </p:spPr>
      </p:pic>
      <p:cxnSp>
        <p:nvCxnSpPr>
          <p:cNvPr id="27" name="Straight Connector 10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3753-F4EC-47C7-8C91-71E12A5C4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Conductivity (</a:t>
            </a:r>
            <a:r>
              <a:rPr lang="en-US" dirty="0" err="1"/>
              <a:t>EC</a:t>
            </a:r>
            <a:r>
              <a:rPr lang="en-US" baseline="-25000" dirty="0" err="1"/>
              <a:t>a</a:t>
            </a:r>
            <a:r>
              <a:rPr lang="en-US" dirty="0"/>
              <a:t>) ≠ Salinity (</a:t>
            </a:r>
            <a:r>
              <a:rPr lang="en-US" dirty="0" err="1"/>
              <a:t>EC</a:t>
            </a:r>
            <a:r>
              <a:rPr lang="en-US" baseline="-25000" dirty="0" err="1"/>
              <a:t>e</a:t>
            </a:r>
            <a:r>
              <a:rPr lang="en-US" dirty="0"/>
              <a:t>)</a:t>
            </a:r>
          </a:p>
          <a:p>
            <a:r>
              <a:rPr lang="en-US" dirty="0"/>
              <a:t>Conductivity is affected by:</a:t>
            </a:r>
          </a:p>
          <a:p>
            <a:pPr lvl="1"/>
            <a:r>
              <a:rPr lang="en-US" dirty="0"/>
              <a:t>Water Content</a:t>
            </a:r>
          </a:p>
          <a:p>
            <a:pPr lvl="1"/>
            <a:r>
              <a:rPr lang="en-US" dirty="0"/>
              <a:t>Soil Texture</a:t>
            </a:r>
          </a:p>
          <a:p>
            <a:pPr lvl="1"/>
            <a:r>
              <a:rPr lang="en-US" dirty="0"/>
              <a:t>Soil Salinity</a:t>
            </a:r>
          </a:p>
          <a:p>
            <a:pPr lvl="1"/>
            <a:r>
              <a:rPr lang="en-US" dirty="0"/>
              <a:t>Soil Organic Matter</a:t>
            </a:r>
          </a:p>
          <a:p>
            <a:pPr lvl="1"/>
            <a:r>
              <a:rPr lang="en-US" dirty="0"/>
              <a:t>Depth to Claypans</a:t>
            </a:r>
          </a:p>
          <a:p>
            <a:pPr lvl="1"/>
            <a:r>
              <a:rPr lang="en-US" dirty="0"/>
              <a:t>Cation Exchange Capacity (CEC)</a:t>
            </a:r>
          </a:p>
          <a:p>
            <a:pPr lvl="1"/>
            <a:r>
              <a:rPr lang="en-US" dirty="0"/>
              <a:t>Conductive Ions</a:t>
            </a:r>
          </a:p>
          <a:p>
            <a:r>
              <a:rPr lang="en-US" dirty="0"/>
              <a:t>3 pathways:</a:t>
            </a:r>
          </a:p>
          <a:p>
            <a:pPr lvl="1"/>
            <a:r>
              <a:rPr lang="en-US" dirty="0"/>
              <a:t>Solid-liquid</a:t>
            </a:r>
          </a:p>
          <a:p>
            <a:pPr lvl="1"/>
            <a:r>
              <a:rPr lang="en-US" dirty="0"/>
              <a:t>Liquid</a:t>
            </a:r>
          </a:p>
          <a:p>
            <a:pPr lvl="1"/>
            <a:r>
              <a:rPr lang="en-US" dirty="0"/>
              <a:t>Solid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9E9398-A510-4861-82E3-43A76C837BFB}"/>
              </a:ext>
            </a:extLst>
          </p:cNvPr>
          <p:cNvSpPr txBox="1"/>
          <p:nvPr/>
        </p:nvSpPr>
        <p:spPr>
          <a:xfrm>
            <a:off x="653144" y="4627560"/>
            <a:ext cx="5451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illustrating the three conductance pathways</a:t>
            </a:r>
          </a:p>
          <a:p>
            <a:r>
              <a:rPr lang="en-US" dirty="0"/>
              <a:t>for the apparent soil electrical conductivity (</a:t>
            </a:r>
            <a:r>
              <a:rPr lang="en-US" dirty="0" err="1"/>
              <a:t>ECa</a:t>
            </a:r>
            <a:r>
              <a:rPr lang="en-US" dirty="0"/>
              <a:t>) measurement:</a:t>
            </a:r>
          </a:p>
          <a:p>
            <a:r>
              <a:rPr lang="en-US" dirty="0"/>
              <a:t>solid–liquid (Pathway 1), liquid (Pathway 2), and solid (Pathway 3)</a:t>
            </a:r>
          </a:p>
          <a:p>
            <a:r>
              <a:rPr lang="en-US" dirty="0"/>
              <a:t>(Corwin et. al. 2017)</a:t>
            </a:r>
          </a:p>
        </p:txBody>
      </p:sp>
    </p:spTree>
    <p:extLst>
      <p:ext uri="{BB962C8B-B14F-4D97-AF65-F5344CB8AC3E}">
        <p14:creationId xmlns:p14="http://schemas.microsoft.com/office/powerpoint/2010/main" val="270311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F4F4-C753-4C7C-BA41-318563C9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Pathway Parallel Conductance (DPPC)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1946B-1461-4253-8967-7ACB80727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3071674"/>
                <a:ext cx="10058400" cy="32314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Developed by (Rhoades et. al., 1989) to relate </a:t>
                </a:r>
                <a:r>
                  <a:rPr lang="en-US" dirty="0" err="1"/>
                  <a:t>ECa</a:t>
                </a:r>
                <a:r>
                  <a:rPr lang="en-US" dirty="0"/>
                  <a:t> to soil properties.</a:t>
                </a:r>
              </a:p>
              <a:p>
                <a:r>
                  <a:rPr lang="en-US" dirty="0"/>
                  <a:t>EC is electrical conductivity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is volumetric water content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indicates surface conductance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dirty="0"/>
                  <a:t> indicates soil-water pathway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𝑤𝑐</m:t>
                        </m:r>
                      </m:sub>
                    </m:sSub>
                  </m:oMath>
                </a14:m>
                <a:r>
                  <a:rPr lang="en-US" dirty="0"/>
                  <a:t> indicates continuous liquid pathway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C1946B-1461-4253-8967-7ACB80727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3071674"/>
                <a:ext cx="10058400" cy="3231472"/>
              </a:xfrm>
              <a:blipFill>
                <a:blip r:embed="rId3"/>
                <a:stretch>
                  <a:fillRect l="-1515" t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1C3E3-058F-4BF7-955D-7A2807C6936A}"/>
                  </a:ext>
                </a:extLst>
              </p:cNvPr>
              <p:cNvSpPr txBox="1"/>
              <p:nvPr/>
            </p:nvSpPr>
            <p:spPr>
              <a:xfrm>
                <a:off x="2909871" y="2108108"/>
                <a:ext cx="6481261" cy="80355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𝑠𝑠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𝑤𝑠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11C3E3-058F-4BF7-955D-7A2807C6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71" y="2108108"/>
                <a:ext cx="6481261" cy="803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4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D4D0B494-3468-4218-A0AD-0DFE7D03D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04D1E20-3B27-4677-AEF1-177A6B952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7F789-97FF-4A15-ABD5-6AB3AACF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 to the EM38-MK2</a:t>
            </a:r>
          </a:p>
        </p:txBody>
      </p:sp>
      <p:sp>
        <p:nvSpPr>
          <p:cNvPr id="33" name="Content Placeholder 10">
            <a:extLst>
              <a:ext uri="{FF2B5EF4-FFF2-40B4-BE49-F238E27FC236}">
                <a16:creationId xmlns:a16="http://schemas.microsoft.com/office/drawing/2014/main" id="{2A0461FE-CFC5-4F5C-AB04-BE8ED4326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Measures Q/P and I/P and 2 different depths simultaneously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Integrates Bluetooth in to survey technology</a:t>
            </a:r>
          </a:p>
          <a:p>
            <a:r>
              <a:rPr lang="en-US" sz="1800" dirty="0">
                <a:solidFill>
                  <a:srgbClr val="FFFFFF"/>
                </a:solidFill>
              </a:rPr>
              <a:t>Has a temperature correction feature</a:t>
            </a:r>
          </a:p>
          <a:p>
            <a:r>
              <a:rPr lang="en-US" sz="1800" dirty="0">
                <a:solidFill>
                  <a:srgbClr val="FFFFFF"/>
                </a:solidFill>
              </a:rPr>
              <a:t>Can be used to generate large scale salinity maps with relative ease</a:t>
            </a: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84321347-3028-485E-A80B-1656229DE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Content Placeholder 5">
            <a:extLst>
              <a:ext uri="{FF2B5EF4-FFF2-40B4-BE49-F238E27FC236}">
                <a16:creationId xmlns:a16="http://schemas.microsoft.com/office/drawing/2014/main" id="{965DE102-68F4-498A-8785-18BFC0A69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" r="-1" b="2292"/>
          <a:stretch/>
        </p:blipFill>
        <p:spPr>
          <a:xfrm>
            <a:off x="7611902" y="10"/>
            <a:ext cx="4578557" cy="3396985"/>
          </a:xfrm>
          <a:prstGeom prst="rect">
            <a:avLst/>
          </a:prstGeom>
        </p:spPr>
      </p:pic>
      <p:sp>
        <p:nvSpPr>
          <p:cNvPr id="36" name="Rectangle 19">
            <a:extLst>
              <a:ext uri="{FF2B5EF4-FFF2-40B4-BE49-F238E27FC236}">
                <a16:creationId xmlns:a16="http://schemas.microsoft.com/office/drawing/2014/main" id="{6DB5C63C-C4C2-4329-A134-7BF877A5D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ound, floor, indoor, building&#10;&#10;Description generated with very high confidence">
            <a:extLst>
              <a:ext uri="{FF2B5EF4-FFF2-40B4-BE49-F238E27FC236}">
                <a16:creationId xmlns:a16="http://schemas.microsoft.com/office/drawing/2014/main" id="{C55B4BD5-F5C8-4B40-AE89-7F0C231AAD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" r="-2" b="420"/>
          <a:stretch/>
        </p:blipFill>
        <p:spPr>
          <a:xfrm>
            <a:off x="7611902" y="3461004"/>
            <a:ext cx="4580097" cy="33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089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2203</Words>
  <Application>Microsoft Office PowerPoint</Application>
  <PresentationFormat>Widescreen</PresentationFormat>
  <Paragraphs>316</Paragraphs>
  <Slides>31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Miriam Fixed</vt:lpstr>
      <vt:lpstr>Wingdings</vt:lpstr>
      <vt:lpstr>Retrospect</vt:lpstr>
      <vt:lpstr>Using EMI Methods to Map Soil Characteristics</vt:lpstr>
      <vt:lpstr>Overview</vt:lpstr>
      <vt:lpstr>What is Electromagnetic Induction?</vt:lpstr>
      <vt:lpstr>Principles of EMI Measurements</vt:lpstr>
      <vt:lpstr>PowerPoint Presentation</vt:lpstr>
      <vt:lpstr>PowerPoint Presentation</vt:lpstr>
      <vt:lpstr>Factors that Affect Soil Conductivity</vt:lpstr>
      <vt:lpstr>Dual Pathway Parallel Conductance (DPPC)</vt:lpstr>
      <vt:lpstr>Introduction to the EM38-MK2</vt:lpstr>
      <vt:lpstr>How to Control Depth of EM Measurements</vt:lpstr>
      <vt:lpstr>Coil Schematic of the EM38-MK2 in Vertical Dipole Mode</vt:lpstr>
      <vt:lpstr>Coil Schematic of the EM38-MK2 in Horizontal Dipole Mode</vt:lpstr>
      <vt:lpstr>Calibrating the EM38-MK2</vt:lpstr>
      <vt:lpstr>PowerPoint Presentation</vt:lpstr>
      <vt:lpstr>In-Phase Nulling</vt:lpstr>
      <vt:lpstr>Instrument Zero (Q/P)</vt:lpstr>
      <vt:lpstr>Final In-Phase Nulling</vt:lpstr>
      <vt:lpstr>REPEAT STEPS 1-3 WITH DEVICE IN .5m MODE</vt:lpstr>
      <vt:lpstr>Video of Calibration</vt:lpstr>
      <vt:lpstr>EM38-MK2 Survey Setup</vt:lpstr>
      <vt:lpstr>Rule of Thumb</vt:lpstr>
      <vt:lpstr>On-Row vs. In-Row Measurement</vt:lpstr>
      <vt:lpstr>Other Important Considerations</vt:lpstr>
      <vt:lpstr>Downloading EM38-MK2 Data</vt:lpstr>
      <vt:lpstr>Raw File to Profile File</vt:lpstr>
      <vt:lpstr>Profile File into .CSV File</vt:lpstr>
      <vt:lpstr>PowerPoint Presentation</vt:lpstr>
      <vt:lpstr>Data Conversion is Complete!</vt:lpstr>
      <vt:lpstr>References</vt:lpstr>
      <vt:lpstr>Acknowledgements &amp; Sponsors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EMI Methods to Map Soil Characteristics</dc:title>
  <dc:creator>Ansley Brown</dc:creator>
  <cp:lastModifiedBy>Brown,AJ</cp:lastModifiedBy>
  <cp:revision>2</cp:revision>
  <dcterms:created xsi:type="dcterms:W3CDTF">2018-07-29T19:29:06Z</dcterms:created>
  <dcterms:modified xsi:type="dcterms:W3CDTF">2018-08-02T18:18:02Z</dcterms:modified>
</cp:coreProperties>
</file>